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slideMasters/slideMaster19.xml" ContentType="application/vnd.openxmlformats-officedocument.presentationml.slideMaster+xml"/>
  <Override PartName="/ppt/slideMasters/slideMaster55.xml" ContentType="application/vnd.openxmlformats-officedocument.presentationml.slideMaster+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Masters/slideMaster44.xml" ContentType="application/vnd.openxmlformats-officedocument.presentationml.slideMaster+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18.xml" ContentType="application/vnd.openxmlformats-officedocument.theme+xml"/>
  <Override PartName="/ppt/slideLayouts/slideLayout24.xml" ContentType="application/vnd.openxmlformats-officedocument.presentationml.slideLayout+xml"/>
  <Override PartName="/ppt/theme/theme29.xml" ContentType="application/vnd.openxmlformats-officedocument.theme+xml"/>
  <Override PartName="/ppt/notesSlides/notesSlide16.xml" ContentType="application/vnd.openxmlformats-officedocument.presentationml.notesSlide+xml"/>
  <Override PartName="/ppt/theme/themeOverride1.xml" ContentType="application/vnd.openxmlformats-officedocument.themeOverride+xml"/>
  <Override PartName="/ppt/slideMasters/slideMaster33.xml" ContentType="application/vnd.openxmlformats-officedocument.presentationml.slideMaster+xml"/>
  <Override PartName="/ppt/tableStyles.xml" ContentType="application/vnd.openxmlformats-officedocument.presentationml.tableStyles+xml"/>
  <Override PartName="/ppt/theme/theme54.xml" ContentType="application/vnd.openxmlformats-officedocument.them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22.xml" ContentType="application/vnd.openxmlformats-officedocument.presentationml.slideMaster+xml"/>
  <Override PartName="/ppt/theme/theme43.xml" ContentType="application/vnd.openxmlformats-officedocument.theme+xml"/>
  <Override PartName="/ppt/notesSlides/notesSlide30.xml" ContentType="application/vnd.openxmlformats-officedocument.presentationml.notesSlide+xml"/>
  <Override PartName="/ppt/theme/theme21.xml" ContentType="application/vnd.openxmlformats-officedocument.theme+xml"/>
  <Override PartName="/ppt/theme/theme32.xml" ContentType="application/vnd.openxmlformats-officedocument.them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Default Extension="png" ContentType="image/png"/>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Masters/slideMaster49.xml" ContentType="application/vnd.openxmlformats-officedocument.presentationml.slideMaster+xml"/>
  <Override PartName="/ppt/slides/slide55.xml" ContentType="application/vnd.openxmlformats-officedocument.presentationml.slide+xml"/>
  <Override PartName="/ppt/theme/theme2.xml" ContentType="application/vnd.openxmlformats-officedocument.theme+xml"/>
  <Override PartName="/ppt/slideLayouts/slideLayout18.xml" ContentType="application/vnd.openxmlformats-officedocument.presentationml.slideLayout+xml"/>
  <Override PartName="/ppt/slideMasters/slideMaster27.xml" ContentType="application/vnd.openxmlformats-officedocument.presentationml.slideMaster+xml"/>
  <Override PartName="/ppt/slideMasters/slideMaster38.xml" ContentType="application/vnd.openxmlformats-officedocument.presentationml.slideMaster+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theme/theme59.xml" ContentType="application/vnd.openxmlformats-officedocument.theme+xml"/>
  <Default Extension="emf" ContentType="image/x-emf"/>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theme/theme37.xml" ContentType="application/vnd.openxmlformats-officedocument.theme+xml"/>
  <Override PartName="/ppt/theme/theme48.xml" ContentType="application/vnd.openxmlformats-officedocument.them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Masters/slideMaster52.xml" ContentType="application/vnd.openxmlformats-officedocument.presentationml.slideMaster+xml"/>
  <Override PartName="/ppt/slides/slide11.xml" ContentType="application/vnd.openxmlformats-officedocument.presentationml.slide+xml"/>
  <Override PartName="/ppt/slideLayouts/slideLayout21.xml" ContentType="application/vnd.openxmlformats-officedocument.presentationml.slideLayout+xml"/>
  <Override PartName="/ppt/theme/theme26.xml" ContentType="application/vnd.openxmlformats-officedocument.theme+xml"/>
  <Override PartName="/ppt/notesSlides/notesSlide13.xml" ContentType="application/vnd.openxmlformats-officedocument.presentationml.notesSlide+xml"/>
  <Override PartName="/ppt/slideMasters/slideMaster30.xml" ContentType="application/vnd.openxmlformats-officedocument.presentationml.slideMaster+xml"/>
  <Override PartName="/ppt/slideMasters/slideMaster41.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Override PartName="/ppt/theme/theme40.xml" ContentType="application/vnd.openxmlformats-officedocument.theme+xml"/>
  <Override PartName="/ppt/theme/theme51.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theme/theme7.xml" ContentType="application/vnd.openxmlformats-officedocument.theme+xml"/>
  <Override PartName="/ppt/slideLayouts/slideLayout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diagrams/colors1.xml" ContentType="application/vnd.openxmlformats-officedocument.drawingml.diagramColors+xml"/>
  <Override PartName="/ppt/slideMasters/slideMaster57.xml" ContentType="application/vnd.openxmlformats-officedocument.presentationml.slideMaster+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slideMasters/slideMaster46.xml" ContentType="application/vnd.openxmlformats-officedocument.presentationml.slideMaster+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slideMasters/slideMaster35.xml" ContentType="application/vnd.openxmlformats-officedocument.presentationml.slideMaster+xml"/>
  <Override PartName="/ppt/slides/slide41.xml" ContentType="application/vnd.openxmlformats-officedocument.presentationml.slide+xml"/>
  <Override PartName="/ppt/slideLayouts/slideLayout51.xml" ContentType="application/vnd.openxmlformats-officedocument.presentationml.slideLayout+xml"/>
  <Override PartName="/ppt/theme/theme56.xml" ContentType="application/vnd.openxmlformats-officedocument.theme+xml"/>
  <Override PartName="/ppt/slideMasters/slideMaster24.xml" ContentType="application/vnd.openxmlformats-officedocument.presentationml.slideMaster+xml"/>
  <Override PartName="/ppt/slides/slide30.xml" ContentType="application/vnd.openxmlformats-officedocument.presentationml.slide+xml"/>
  <Override PartName="/ppt/slideLayouts/slideLayout40.xml" ContentType="application/vnd.openxmlformats-officedocument.presentationml.slideLayout+xml"/>
  <Override PartName="/ppt/theme/theme45.xml" ContentType="application/vnd.openxmlformats-officedocument.theme+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theme/theme23.xml" ContentType="application/vnd.openxmlformats-officedocument.theme+xml"/>
  <Override PartName="/ppt/theme/theme34.xml" ContentType="application/vnd.openxmlformats-officedocument.them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theme/theme30.xml" ContentType="application/vnd.openxmlformats-officedocument.them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diagrams/colors2.xml" ContentType="application/vnd.openxmlformats-officedocument.drawingml.diagramColors+xml"/>
  <Override PartName="/ppt/slideMasters/slideMaster29.xml" ContentType="application/vnd.openxmlformats-officedocument.presentationml.slideMaster+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slideMasters/slideMaster18.xml" ContentType="application/vnd.openxmlformats-officedocument.presentationml.slideMaster+xml"/>
  <Override PartName="/ppt/slideMasters/slideMaster47.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theme/theme39.xml" ContentType="application/vnd.openxmlformats-officedocument.theme+xml"/>
  <Override PartName="/ppt/diagrams/quickStyle1.xml" ContentType="application/vnd.openxmlformats-officedocument.drawingml.diagramStyle+xml"/>
  <Override PartName="/ppt/slideMasters/slideMaster25.xml" ContentType="application/vnd.openxmlformats-officedocument.presentationml.slideMaster+xml"/>
  <Override PartName="/ppt/slideMasters/slideMaster36.xml" ContentType="application/vnd.openxmlformats-officedocument.presentationml.slideMaster+xml"/>
  <Override PartName="/ppt/slideMasters/slideMaster54.xml" ContentType="application/vnd.openxmlformats-officedocument.presentationml.slideMaster+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theme/theme28.xml" ContentType="application/vnd.openxmlformats-officedocument.theme+xml"/>
  <Override PartName="/ppt/slideLayouts/slideLayout41.xml" ContentType="application/vnd.openxmlformats-officedocument.presentationml.slideLayout+xml"/>
  <Override PartName="/ppt/theme/theme46.xml" ContentType="application/vnd.openxmlformats-officedocument.theme+xml"/>
  <Override PartName="/ppt/slideLayouts/slideLayout52.xml" ContentType="application/vnd.openxmlformats-officedocument.presentationml.slideLayout+xml"/>
  <Override PartName="/ppt/theme/theme57.xml" ContentType="application/vnd.openxmlformats-officedocument.theme+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Masters/slideMaster14.xml" ContentType="application/vnd.openxmlformats-officedocument.presentationml.slideMaster+xml"/>
  <Override PartName="/ppt/slideMasters/slideMaster32.xml" ContentType="application/vnd.openxmlformats-officedocument.presentationml.slideMaster+xml"/>
  <Override PartName="/ppt/slideMasters/slideMaster43.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theme/theme17.xml" ContentType="application/vnd.openxmlformats-officedocument.theme+xml"/>
  <Override PartName="/ppt/slideLayouts/slideLayout30.xml" ContentType="application/vnd.openxmlformats-officedocument.presentationml.slideLayout+xml"/>
  <Override PartName="/ppt/theme/theme35.xml" ContentType="application/vnd.openxmlformats-officedocument.them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Masters/slideMaster21.xml" ContentType="application/vnd.openxmlformats-officedocument.presentationml.slideMaster+xml"/>
  <Override PartName="/ppt/slideMasters/slideMaster50.xml" ContentType="application/vnd.openxmlformats-officedocument.presentationml.slideMaster+xml"/>
  <Override PartName="/ppt/theme/theme24.xml" ContentType="application/vnd.openxmlformats-officedocument.theme+xml"/>
  <Override PartName="/ppt/theme/theme42.xml" ContentType="application/vnd.openxmlformats-officedocument.theme+xml"/>
  <Override PartName="/ppt/theme/theme53.xml" ContentType="application/vnd.openxmlformats-officedocument.theme+xml"/>
  <Override PartName="/ppt/notesSlides/notesSlide11.xml" ContentType="application/vnd.openxmlformats-officedocument.presentationml.notesSlide+xml"/>
  <Default Extension="tiff" ContentType="image/tiff"/>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theme/theme31.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theme/theme20.xml" ContentType="application/vnd.openxmlformats-officedocument.theme+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diagrams/drawing2.xml" ContentType="application/vnd.ms-office.drawingml.diagramDrawing+xml"/>
  <Override PartName="/ppt/slideMasters/slideMaster48.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slideMasters/slideMaster37.xml" ContentType="application/vnd.openxmlformats-officedocument.presentationml.slideMaster+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theme/theme58.xml" ContentType="application/vnd.openxmlformats-officedocument.theme+xml"/>
  <Override PartName="/ppt/slideMasters/slideMaster26.xml" ContentType="application/vnd.openxmlformats-officedocument.presentationml.slideMaster+xml"/>
  <Override PartName="/ppt/slides/slide32.xml" ContentType="application/vnd.openxmlformats-officedocument.presentationml.slide+xml"/>
  <Override PartName="/ppt/slideLayouts/slideLayout42.xml" ContentType="application/vnd.openxmlformats-officedocument.presentationml.slideLayout+xml"/>
  <Override PartName="/ppt/theme/theme47.xml" ContentType="application/vnd.openxmlformats-officedocument.theme+xml"/>
  <Override PartName="/ppt/notesSlides/notesSlide34.xml" ContentType="application/vnd.openxmlformats-officedocument.presentationml.notesSlide+xml"/>
  <Override PartName="/ppt/slideMasters/slideMaster15.xml" ContentType="application/vnd.openxmlformats-officedocument.presentationml.slideMaster+xml"/>
  <Override PartName="/ppt/slideMasters/slideMaster51.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heme/theme36.xml" ContentType="application/vnd.openxmlformats-officedocument.theme+xml"/>
  <Override PartName="/ppt/notesSlides/notesSlide23.xml" ContentType="application/vnd.openxmlformats-officedocument.presentationml.notesSlide+xml"/>
  <Override PartName="/ppt/slideMasters/slideMaster40.xml" ContentType="application/vnd.openxmlformats-officedocument.presentationml.slideMaster+xml"/>
  <Override PartName="/ppt/theme/theme14.xml" ContentType="application/vnd.openxmlformats-officedocument.theme+xml"/>
  <Override PartName="/ppt/theme/theme25.xml" ContentType="application/vnd.openxmlformats-officedocument.theme+xml"/>
  <Override PartName="/ppt/notesSlides/notesSlide12.xml" ContentType="application/vnd.openxmlformats-officedocument.presentationml.notesSlide+xml"/>
  <Override PartName="/ppt/theme/theme50.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48.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Masters/slideMaster56.xml" ContentType="application/vnd.openxmlformats-officedocument.presentationml.slideMaster+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Masters/slideMaster34.xml" ContentType="application/vnd.openxmlformats-officedocument.presentationml.slideMaster+xml"/>
  <Override PartName="/ppt/slideMasters/slideMaster45.xml" ContentType="application/vnd.openxmlformats-officedocument.presentationml.slideMaster+xml"/>
  <Override PartName="/ppt/slides/slide51.xml" ContentType="application/vnd.openxmlformats-officedocument.presentationml.slide+xml"/>
  <Override PartName="/ppt/slideLayouts/slideLayout14.xml" ContentType="application/vnd.openxmlformats-officedocument.presentationml.slideLayout+xml"/>
  <Override PartName="/ppt/theme/theme19.xml" ContentType="application/vnd.openxmlformats-officedocument.theme+xml"/>
  <Override PartName="/ppt/slideMasters/slideMaster23.xml" ContentType="application/vnd.openxmlformats-officedocument.presentationml.slideMaster+xml"/>
  <Override PartName="/ppt/slides/slide40.xml" ContentType="application/vnd.openxmlformats-officedocument.presentationml.slide+xml"/>
  <Override PartName="/ppt/theme/theme44.xml" ContentType="application/vnd.openxmlformats-officedocument.theme+xml"/>
  <Override PartName="/ppt/slideLayouts/slideLayout50.xml" ContentType="application/vnd.openxmlformats-officedocument.presentationml.slideLayout+xml"/>
  <Override PartName="/ppt/theme/theme55.xml" ContentType="application/vnd.openxmlformats-officedocument.them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theme/theme33.xml" ContentType="application/vnd.openxmlformats-officedocument.theme+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diagrams/layout2.xml" ContentType="application/vnd.openxmlformats-officedocument.drawingml.diagramLayout+xml"/>
  <Override PartName="/ppt/notesSlides/notesSlide31.xml" ContentType="application/vnd.openxmlformats-officedocument.presentationml.notesSlide+xml"/>
  <Override PartName="/ppt/slides/slide89.xml" ContentType="application/vnd.openxmlformats-officedocument.presentationml.slide+xml"/>
  <Override PartName="/ppt/theme/theme22.xml" ContentType="application/vnd.openxmlformats-officedocument.theme+xml"/>
  <Override PartName="/ppt/slides/slide78.xml" ContentType="application/vnd.openxmlformats-officedocument.presentationml.slide+xml"/>
  <Override PartName="/ppt/handoutMasters/handoutMaster1.xml" ContentType="application/vnd.openxmlformats-officedocument.presentationml.handoutMaster+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Masters/slideMaster39.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Masters/slideMaster28.xml" ContentType="application/vnd.openxmlformats-officedocument.presentationml.slideMaster+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theme/theme49.xml" ContentType="application/vnd.openxmlformats-officedocument.theme+xml"/>
  <Default Extension="rels" ContentType="application/vnd.openxmlformats-package.relationships+xml"/>
  <Override PartName="/ppt/slideMasters/slideMaster17.xml" ContentType="application/vnd.openxmlformats-officedocument.presentationml.slideMaster+xml"/>
  <Override PartName="/ppt/slideMasters/slideMaster53.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theme/theme38.xml" ContentType="application/vnd.openxmlformats-officedocument.theme+xml"/>
  <Override PartName="/ppt/notesSlides/notesSlide25.xml" ContentType="application/vnd.openxmlformats-officedocument.presentationml.notesSlide+xml"/>
  <Override PartName="/ppt/slideMasters/slideMaster42.xml" ContentType="application/vnd.openxmlformats-officedocument.presentationml.slideMaster+xml"/>
  <Override PartName="/ppt/slides/slide12.xml" ContentType="application/vnd.openxmlformats-officedocument.presentationml.slide+xml"/>
  <Override PartName="/ppt/slideLayouts/slideLayout11.xml" ContentType="application/vnd.openxmlformats-officedocument.presentationml.slideLayout+xml"/>
  <Override PartName="/ppt/theme/theme16.xml" ContentType="application/vnd.openxmlformats-officedocument.theme+xml"/>
  <Override PartName="/ppt/theme/theme27.xml" ContentType="application/vnd.openxmlformats-officedocument.theme+xml"/>
  <Override PartName="/ppt/notesSlides/notesSlide14.xml" ContentType="application/vnd.openxmlformats-officedocument.presentationml.notesSlide+xml"/>
  <Override PartName="/ppt/slideMasters/slideMaster31.xml" ContentType="application/vnd.openxmlformats-officedocument.presentationml.slideMaster+xml"/>
  <Override PartName="/ppt/theme/theme52.xml" ContentType="application/vnd.openxmlformats-officedocument.them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theme/theme41.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bookmarkIdSeed="2">
  <p:sldMasterIdLst>
    <p:sldMasterId id="2147484256" r:id="rId1"/>
    <p:sldMasterId id="2147484298" r:id="rId2"/>
    <p:sldMasterId id="2147484300" r:id="rId3"/>
    <p:sldMasterId id="2147484302" r:id="rId4"/>
    <p:sldMasterId id="2147484304" r:id="rId5"/>
    <p:sldMasterId id="2147484306" r:id="rId6"/>
    <p:sldMasterId id="2147484308" r:id="rId7"/>
    <p:sldMasterId id="2147484310" r:id="rId8"/>
    <p:sldMasterId id="2147484312" r:id="rId9"/>
    <p:sldMasterId id="2147484314" r:id="rId10"/>
    <p:sldMasterId id="2147484316" r:id="rId11"/>
    <p:sldMasterId id="2147484320" r:id="rId12"/>
    <p:sldMasterId id="2147484322" r:id="rId13"/>
    <p:sldMasterId id="2147484324" r:id="rId14"/>
    <p:sldMasterId id="2147484326" r:id="rId15"/>
    <p:sldMasterId id="2147484328" r:id="rId16"/>
    <p:sldMasterId id="2147484332" r:id="rId17"/>
    <p:sldMasterId id="2147484334" r:id="rId18"/>
    <p:sldMasterId id="2147484338" r:id="rId19"/>
    <p:sldMasterId id="2147484340" r:id="rId20"/>
    <p:sldMasterId id="2147484342" r:id="rId21"/>
    <p:sldMasterId id="2147484348" r:id="rId22"/>
    <p:sldMasterId id="2147484352" r:id="rId23"/>
    <p:sldMasterId id="2147484354" r:id="rId24"/>
    <p:sldMasterId id="2147484356" r:id="rId25"/>
    <p:sldMasterId id="2147484358" r:id="rId26"/>
    <p:sldMasterId id="2147484360" r:id="rId27"/>
    <p:sldMasterId id="2147484362" r:id="rId28"/>
    <p:sldMasterId id="2147484364" r:id="rId29"/>
    <p:sldMasterId id="2147484366" r:id="rId30"/>
    <p:sldMasterId id="2147484370" r:id="rId31"/>
    <p:sldMasterId id="2147484372" r:id="rId32"/>
    <p:sldMasterId id="2147484374" r:id="rId33"/>
    <p:sldMasterId id="2147484378" r:id="rId34"/>
    <p:sldMasterId id="2147484382" r:id="rId35"/>
    <p:sldMasterId id="2147484384" r:id="rId36"/>
    <p:sldMasterId id="2147484388" r:id="rId37"/>
    <p:sldMasterId id="2147484392" r:id="rId38"/>
    <p:sldMasterId id="2147484394" r:id="rId39"/>
    <p:sldMasterId id="2147484396" r:id="rId40"/>
    <p:sldMasterId id="2147484399" r:id="rId41"/>
    <p:sldMasterId id="2147484401" r:id="rId42"/>
    <p:sldMasterId id="2147484403" r:id="rId43"/>
    <p:sldMasterId id="2147484409" r:id="rId44"/>
    <p:sldMasterId id="2147484413" r:id="rId45"/>
    <p:sldMasterId id="2147484421" r:id="rId46"/>
    <p:sldMasterId id="2147484423" r:id="rId47"/>
    <p:sldMasterId id="2147484425" r:id="rId48"/>
    <p:sldMasterId id="2147484427" r:id="rId49"/>
    <p:sldMasterId id="2147484435" r:id="rId50"/>
    <p:sldMasterId id="2147484437" r:id="rId51"/>
    <p:sldMasterId id="2147484439" r:id="rId52"/>
    <p:sldMasterId id="2147484441" r:id="rId53"/>
    <p:sldMasterId id="2147484443" r:id="rId54"/>
    <p:sldMasterId id="2147484445" r:id="rId55"/>
    <p:sldMasterId id="2147484447" r:id="rId56"/>
    <p:sldMasterId id="2147484449" r:id="rId57"/>
  </p:sldMasterIdLst>
  <p:notesMasterIdLst>
    <p:notesMasterId r:id="rId147"/>
  </p:notesMasterIdLst>
  <p:handoutMasterIdLst>
    <p:handoutMasterId r:id="rId148"/>
  </p:handoutMasterIdLst>
  <p:sldIdLst>
    <p:sldId id="555" r:id="rId58"/>
    <p:sldId id="556" r:id="rId59"/>
    <p:sldId id="557" r:id="rId60"/>
    <p:sldId id="558" r:id="rId61"/>
    <p:sldId id="563" r:id="rId62"/>
    <p:sldId id="564" r:id="rId63"/>
    <p:sldId id="565" r:id="rId64"/>
    <p:sldId id="566" r:id="rId65"/>
    <p:sldId id="532" r:id="rId66"/>
    <p:sldId id="644" r:id="rId67"/>
    <p:sldId id="671" r:id="rId68"/>
    <p:sldId id="646" r:id="rId69"/>
    <p:sldId id="650" r:id="rId70"/>
    <p:sldId id="651" r:id="rId71"/>
    <p:sldId id="652" r:id="rId72"/>
    <p:sldId id="653" r:id="rId73"/>
    <p:sldId id="614" r:id="rId74"/>
    <p:sldId id="640" r:id="rId75"/>
    <p:sldId id="632" r:id="rId76"/>
    <p:sldId id="567" r:id="rId77"/>
    <p:sldId id="568" r:id="rId78"/>
    <p:sldId id="569" r:id="rId79"/>
    <p:sldId id="570" r:id="rId80"/>
    <p:sldId id="571" r:id="rId81"/>
    <p:sldId id="572" r:id="rId82"/>
    <p:sldId id="573" r:id="rId83"/>
    <p:sldId id="574" r:id="rId84"/>
    <p:sldId id="560" r:id="rId85"/>
    <p:sldId id="576" r:id="rId86"/>
    <p:sldId id="577" r:id="rId87"/>
    <p:sldId id="578" r:id="rId88"/>
    <p:sldId id="579" r:id="rId89"/>
    <p:sldId id="580" r:id="rId90"/>
    <p:sldId id="582" r:id="rId91"/>
    <p:sldId id="583" r:id="rId92"/>
    <p:sldId id="585" r:id="rId93"/>
    <p:sldId id="586" r:id="rId94"/>
    <p:sldId id="657" r:id="rId95"/>
    <p:sldId id="658" r:id="rId96"/>
    <p:sldId id="659" r:id="rId97"/>
    <p:sldId id="660" r:id="rId98"/>
    <p:sldId id="661" r:id="rId99"/>
    <p:sldId id="662" r:id="rId100"/>
    <p:sldId id="616" r:id="rId101"/>
    <p:sldId id="618" r:id="rId102"/>
    <p:sldId id="620" r:id="rId103"/>
    <p:sldId id="621" r:id="rId104"/>
    <p:sldId id="623" r:id="rId105"/>
    <p:sldId id="636" r:id="rId106"/>
    <p:sldId id="633" r:id="rId107"/>
    <p:sldId id="637" r:id="rId108"/>
    <p:sldId id="561" r:id="rId109"/>
    <p:sldId id="615" r:id="rId110"/>
    <p:sldId id="587" r:id="rId111"/>
    <p:sldId id="590" r:id="rId112"/>
    <p:sldId id="592" r:id="rId113"/>
    <p:sldId id="593" r:id="rId114"/>
    <p:sldId id="594" r:id="rId115"/>
    <p:sldId id="595" r:id="rId116"/>
    <p:sldId id="596" r:id="rId117"/>
    <p:sldId id="597" r:id="rId118"/>
    <p:sldId id="598" r:id="rId119"/>
    <p:sldId id="599" r:id="rId120"/>
    <p:sldId id="604" r:id="rId121"/>
    <p:sldId id="606" r:id="rId122"/>
    <p:sldId id="607" r:id="rId123"/>
    <p:sldId id="608" r:id="rId124"/>
    <p:sldId id="609" r:id="rId125"/>
    <p:sldId id="610" r:id="rId126"/>
    <p:sldId id="611" r:id="rId127"/>
    <p:sldId id="663" r:id="rId128"/>
    <p:sldId id="664" r:id="rId129"/>
    <p:sldId id="665" r:id="rId130"/>
    <p:sldId id="666" r:id="rId131"/>
    <p:sldId id="667" r:id="rId132"/>
    <p:sldId id="668" r:id="rId133"/>
    <p:sldId id="669" r:id="rId134"/>
    <p:sldId id="670" r:id="rId135"/>
    <p:sldId id="628" r:id="rId136"/>
    <p:sldId id="629" r:id="rId137"/>
    <p:sldId id="630" r:id="rId138"/>
    <p:sldId id="631" r:id="rId139"/>
    <p:sldId id="562" r:id="rId140"/>
    <p:sldId id="625" r:id="rId141"/>
    <p:sldId id="626" r:id="rId142"/>
    <p:sldId id="627" r:id="rId143"/>
    <p:sldId id="643" r:id="rId144"/>
    <p:sldId id="635" r:id="rId145"/>
    <p:sldId id="672" r:id="rId14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0066"/>
    <a:srgbClr val="FFCCCC"/>
    <a:srgbClr val="408000"/>
    <a:srgbClr val="000080"/>
    <a:srgbClr val="E9EDF4"/>
    <a:srgbClr val="0000FF"/>
    <a:srgbClr val="00FF00"/>
    <a:srgbClr val="FFFF99"/>
    <a:srgbClr val="40008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51" autoAdjust="0"/>
    <p:restoredTop sz="91792" autoAdjust="0"/>
  </p:normalViewPr>
  <p:slideViewPr>
    <p:cSldViewPr>
      <p:cViewPr>
        <p:scale>
          <a:sx n="70" d="100"/>
          <a:sy n="70" d="100"/>
        </p:scale>
        <p:origin x="-1404" y="-78"/>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Lst>
  </p:outlineViewPr>
  <p:notesTextViewPr>
    <p:cViewPr>
      <p:scale>
        <a:sx n="170" d="100"/>
        <a:sy n="170" d="100"/>
      </p:scale>
      <p:origin x="0" y="0"/>
    </p:cViewPr>
  </p:notesTextViewPr>
  <p:sorterViewPr>
    <p:cViewPr>
      <p:scale>
        <a:sx n="100" d="100"/>
        <a:sy n="100" d="100"/>
      </p:scale>
      <p:origin x="0" y="0"/>
    </p:cViewPr>
  </p:sorterViewPr>
  <p:notesViewPr>
    <p:cSldViewPr>
      <p:cViewPr varScale="1">
        <p:scale>
          <a:sx n="56" d="100"/>
          <a:sy n="56" d="100"/>
        </p:scale>
        <p:origin x="-2784" y="-10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60.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 Target="slides/slide6.xml"/><Relationship Id="rId68" Type="http://schemas.openxmlformats.org/officeDocument/2006/relationships/slide" Target="slides/slide11.xml"/><Relationship Id="rId84" Type="http://schemas.openxmlformats.org/officeDocument/2006/relationships/slide" Target="slides/slide27.xml"/><Relationship Id="rId89" Type="http://schemas.openxmlformats.org/officeDocument/2006/relationships/slide" Target="slides/slide32.xml"/><Relationship Id="rId112" Type="http://schemas.openxmlformats.org/officeDocument/2006/relationships/slide" Target="slides/slide55.xml"/><Relationship Id="rId133" Type="http://schemas.openxmlformats.org/officeDocument/2006/relationships/slide" Target="slides/slide76.xml"/><Relationship Id="rId138" Type="http://schemas.openxmlformats.org/officeDocument/2006/relationships/slide" Target="slides/slide81.xml"/><Relationship Id="rId16" Type="http://schemas.openxmlformats.org/officeDocument/2006/relationships/slideMaster" Target="slideMasters/slideMaster16.xml"/><Relationship Id="rId107" Type="http://schemas.openxmlformats.org/officeDocument/2006/relationships/slide" Target="slides/slide5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 Target="slides/slide1.xml"/><Relationship Id="rId74" Type="http://schemas.openxmlformats.org/officeDocument/2006/relationships/slide" Target="slides/slide17.xml"/><Relationship Id="rId79" Type="http://schemas.openxmlformats.org/officeDocument/2006/relationships/slide" Target="slides/slide22.xml"/><Relationship Id="rId102" Type="http://schemas.openxmlformats.org/officeDocument/2006/relationships/slide" Target="slides/slide45.xml"/><Relationship Id="rId123" Type="http://schemas.openxmlformats.org/officeDocument/2006/relationships/slide" Target="slides/slide66.xml"/><Relationship Id="rId128" Type="http://schemas.openxmlformats.org/officeDocument/2006/relationships/slide" Target="slides/slide71.xml"/><Relationship Id="rId144" Type="http://schemas.openxmlformats.org/officeDocument/2006/relationships/slide" Target="slides/slide87.xml"/><Relationship Id="rId149"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33.xml"/><Relationship Id="rId95" Type="http://schemas.openxmlformats.org/officeDocument/2006/relationships/slide" Target="slides/slide38.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 Target="slides/slide7.xml"/><Relationship Id="rId69" Type="http://schemas.openxmlformats.org/officeDocument/2006/relationships/slide" Target="slides/slide12.xml"/><Relationship Id="rId113" Type="http://schemas.openxmlformats.org/officeDocument/2006/relationships/slide" Target="slides/slide56.xml"/><Relationship Id="rId118" Type="http://schemas.openxmlformats.org/officeDocument/2006/relationships/slide" Target="slides/slide61.xml"/><Relationship Id="rId134" Type="http://schemas.openxmlformats.org/officeDocument/2006/relationships/slide" Target="slides/slide77.xml"/><Relationship Id="rId139" Type="http://schemas.openxmlformats.org/officeDocument/2006/relationships/slide" Target="slides/slide82.xml"/><Relationship Id="rId80" Type="http://schemas.openxmlformats.org/officeDocument/2006/relationships/slide" Target="slides/slide23.xml"/><Relationship Id="rId85" Type="http://schemas.openxmlformats.org/officeDocument/2006/relationships/slide" Target="slides/slide28.xml"/><Relationship Id="rId150" Type="http://schemas.openxmlformats.org/officeDocument/2006/relationships/viewProps" Target="view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Master" Target="slideMasters/slideMaster46.xml"/><Relationship Id="rId59" Type="http://schemas.openxmlformats.org/officeDocument/2006/relationships/slide" Target="slides/slide2.xml"/><Relationship Id="rId67" Type="http://schemas.openxmlformats.org/officeDocument/2006/relationships/slide" Target="slides/slide10.xml"/><Relationship Id="rId103" Type="http://schemas.openxmlformats.org/officeDocument/2006/relationships/slide" Target="slides/slide46.xml"/><Relationship Id="rId108" Type="http://schemas.openxmlformats.org/officeDocument/2006/relationships/slide" Target="slides/slide51.xml"/><Relationship Id="rId116" Type="http://schemas.openxmlformats.org/officeDocument/2006/relationships/slide" Target="slides/slide59.xml"/><Relationship Id="rId124" Type="http://schemas.openxmlformats.org/officeDocument/2006/relationships/slide" Target="slides/slide67.xml"/><Relationship Id="rId129" Type="http://schemas.openxmlformats.org/officeDocument/2006/relationships/slide" Target="slides/slide72.xml"/><Relationship Id="rId137" Type="http://schemas.openxmlformats.org/officeDocument/2006/relationships/slide" Target="slides/slide8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Master" Target="slideMasters/slideMaster54.xml"/><Relationship Id="rId62" Type="http://schemas.openxmlformats.org/officeDocument/2006/relationships/slide" Target="slides/slide5.xml"/><Relationship Id="rId70" Type="http://schemas.openxmlformats.org/officeDocument/2006/relationships/slide" Target="slides/slide13.xml"/><Relationship Id="rId75" Type="http://schemas.openxmlformats.org/officeDocument/2006/relationships/slide" Target="slides/slide18.xml"/><Relationship Id="rId83" Type="http://schemas.openxmlformats.org/officeDocument/2006/relationships/slide" Target="slides/slide26.xml"/><Relationship Id="rId88" Type="http://schemas.openxmlformats.org/officeDocument/2006/relationships/slide" Target="slides/slide31.xml"/><Relationship Id="rId91" Type="http://schemas.openxmlformats.org/officeDocument/2006/relationships/slide" Target="slides/slide34.xml"/><Relationship Id="rId96" Type="http://schemas.openxmlformats.org/officeDocument/2006/relationships/slide" Target="slides/slide39.xml"/><Relationship Id="rId111" Type="http://schemas.openxmlformats.org/officeDocument/2006/relationships/slide" Target="slides/slide54.xml"/><Relationship Id="rId132" Type="http://schemas.openxmlformats.org/officeDocument/2006/relationships/slide" Target="slides/slide75.xml"/><Relationship Id="rId140" Type="http://schemas.openxmlformats.org/officeDocument/2006/relationships/slide" Target="slides/slide83.xml"/><Relationship Id="rId145"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Master" Target="slideMasters/slideMaster57.xml"/><Relationship Id="rId106" Type="http://schemas.openxmlformats.org/officeDocument/2006/relationships/slide" Target="slides/slide49.xml"/><Relationship Id="rId114" Type="http://schemas.openxmlformats.org/officeDocument/2006/relationships/slide" Target="slides/slide57.xml"/><Relationship Id="rId119" Type="http://schemas.openxmlformats.org/officeDocument/2006/relationships/slide" Target="slides/slide62.xml"/><Relationship Id="rId127" Type="http://schemas.openxmlformats.org/officeDocument/2006/relationships/slide" Target="slides/slide7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Master" Target="slideMasters/slideMaster52.xml"/><Relationship Id="rId60" Type="http://schemas.openxmlformats.org/officeDocument/2006/relationships/slide" Target="slides/slide3.xml"/><Relationship Id="rId65" Type="http://schemas.openxmlformats.org/officeDocument/2006/relationships/slide" Target="slides/slide8.xml"/><Relationship Id="rId73" Type="http://schemas.openxmlformats.org/officeDocument/2006/relationships/slide" Target="slides/slide16.xml"/><Relationship Id="rId78" Type="http://schemas.openxmlformats.org/officeDocument/2006/relationships/slide" Target="slides/slide21.xml"/><Relationship Id="rId81" Type="http://schemas.openxmlformats.org/officeDocument/2006/relationships/slide" Target="slides/slide24.xml"/><Relationship Id="rId86" Type="http://schemas.openxmlformats.org/officeDocument/2006/relationships/slide" Target="slides/slide29.xml"/><Relationship Id="rId94" Type="http://schemas.openxmlformats.org/officeDocument/2006/relationships/slide" Target="slides/slide37.xml"/><Relationship Id="rId99" Type="http://schemas.openxmlformats.org/officeDocument/2006/relationships/slide" Target="slides/slide42.xml"/><Relationship Id="rId101" Type="http://schemas.openxmlformats.org/officeDocument/2006/relationships/slide" Target="slides/slide44.xml"/><Relationship Id="rId122" Type="http://schemas.openxmlformats.org/officeDocument/2006/relationships/slide" Target="slides/slide65.xml"/><Relationship Id="rId130" Type="http://schemas.openxmlformats.org/officeDocument/2006/relationships/slide" Target="slides/slide73.xml"/><Relationship Id="rId135" Type="http://schemas.openxmlformats.org/officeDocument/2006/relationships/slide" Target="slides/slide78.xml"/><Relationship Id="rId143" Type="http://schemas.openxmlformats.org/officeDocument/2006/relationships/slide" Target="slides/slide86.xml"/><Relationship Id="rId148" Type="http://schemas.openxmlformats.org/officeDocument/2006/relationships/handoutMaster" Target="handoutMasters/handoutMaster1.xml"/><Relationship Id="rId15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2.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19.xml"/><Relationship Id="rId97" Type="http://schemas.openxmlformats.org/officeDocument/2006/relationships/slide" Target="slides/slide40.xml"/><Relationship Id="rId104" Type="http://schemas.openxmlformats.org/officeDocument/2006/relationships/slide" Target="slides/slide47.xml"/><Relationship Id="rId120" Type="http://schemas.openxmlformats.org/officeDocument/2006/relationships/slide" Target="slides/slide63.xml"/><Relationship Id="rId125" Type="http://schemas.openxmlformats.org/officeDocument/2006/relationships/slide" Target="slides/slide68.xml"/><Relationship Id="rId141" Type="http://schemas.openxmlformats.org/officeDocument/2006/relationships/slide" Target="slides/slide84.xml"/><Relationship Id="rId146" Type="http://schemas.openxmlformats.org/officeDocument/2006/relationships/slide" Target="slides/slide89.xml"/><Relationship Id="rId7" Type="http://schemas.openxmlformats.org/officeDocument/2006/relationships/slideMaster" Target="slideMasters/slideMaster7.xml"/><Relationship Id="rId71" Type="http://schemas.openxmlformats.org/officeDocument/2006/relationships/slide" Target="slides/slide14.xml"/><Relationship Id="rId92" Type="http://schemas.openxmlformats.org/officeDocument/2006/relationships/slide" Target="slides/slide3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9.xml"/><Relationship Id="rId87" Type="http://schemas.openxmlformats.org/officeDocument/2006/relationships/slide" Target="slides/slide30.xml"/><Relationship Id="rId110" Type="http://schemas.openxmlformats.org/officeDocument/2006/relationships/slide" Target="slides/slide53.xml"/><Relationship Id="rId115" Type="http://schemas.openxmlformats.org/officeDocument/2006/relationships/slide" Target="slides/slide58.xml"/><Relationship Id="rId131" Type="http://schemas.openxmlformats.org/officeDocument/2006/relationships/slide" Target="slides/slide74.xml"/><Relationship Id="rId136" Type="http://schemas.openxmlformats.org/officeDocument/2006/relationships/slide" Target="slides/slide79.xml"/><Relationship Id="rId61" Type="http://schemas.openxmlformats.org/officeDocument/2006/relationships/slide" Target="slides/slide4.xml"/><Relationship Id="rId82" Type="http://schemas.openxmlformats.org/officeDocument/2006/relationships/slide" Target="slides/slide25.xml"/><Relationship Id="rId152"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20.xml"/><Relationship Id="rId100" Type="http://schemas.openxmlformats.org/officeDocument/2006/relationships/slide" Target="slides/slide43.xml"/><Relationship Id="rId105" Type="http://schemas.openxmlformats.org/officeDocument/2006/relationships/slide" Target="slides/slide48.xml"/><Relationship Id="rId126" Type="http://schemas.openxmlformats.org/officeDocument/2006/relationships/slide" Target="slides/slide69.xml"/><Relationship Id="rId14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5.xml"/><Relationship Id="rId93" Type="http://schemas.openxmlformats.org/officeDocument/2006/relationships/slide" Target="slides/slide36.xml"/><Relationship Id="rId98" Type="http://schemas.openxmlformats.org/officeDocument/2006/relationships/slide" Target="slides/slide41.xml"/><Relationship Id="rId121" Type="http://schemas.openxmlformats.org/officeDocument/2006/relationships/slide" Target="slides/slide64.xml"/><Relationship Id="rId142" Type="http://schemas.openxmlformats.org/officeDocument/2006/relationships/slide" Target="slides/slide85.xml"/><Relationship Id="rId3" Type="http://schemas.openxmlformats.org/officeDocument/2006/relationships/slideMaster" Target="slideMasters/slideMaster3.xml"/></Relationships>
</file>

<file path=ppt/_rels/viewProps.xml.rels><?xml version="1.0" encoding="UTF-8" standalone="yes"?>
<Relationships xmlns="http://schemas.openxmlformats.org/package/2006/relationships"><Relationship Id="rId3" Type="http://schemas.openxmlformats.org/officeDocument/2006/relationships/slide" Target="slides/slide79.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82.xml"/><Relationship Id="rId5" Type="http://schemas.openxmlformats.org/officeDocument/2006/relationships/slide" Target="slides/slide81.xml"/><Relationship Id="rId4" Type="http://schemas.openxmlformats.org/officeDocument/2006/relationships/slide" Target="slides/slide80.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2A3B2C-DDA6-3241-9BCC-6311AAFBDA2B}" type="doc">
      <dgm:prSet loTypeId="urn:microsoft.com/office/officeart/2005/8/layout/radial4" loCatId="" qsTypeId="urn:microsoft.com/office/officeart/2005/8/quickstyle/3D1" qsCatId="3D" csTypeId="urn:microsoft.com/office/officeart/2005/8/colors/colorful1#1" csCatId="colorful" phldr="1"/>
      <dgm:spPr/>
      <dgm:t>
        <a:bodyPr/>
        <a:lstStyle/>
        <a:p>
          <a:endParaRPr lang="it-IT"/>
        </a:p>
      </dgm:t>
    </dgm:pt>
    <dgm:pt modelId="{15E12501-6B05-5444-B86F-D8701786E418}">
      <dgm:prSet phldrT="[Testo]" custT="1"/>
      <dgm:spPr/>
      <dgm:t>
        <a:bodyPr/>
        <a:lstStyle/>
        <a:p>
          <a:pPr algn="ctr"/>
          <a:r>
            <a:rPr lang="it-IT" sz="1400" b="1" dirty="0" smtClean="0"/>
            <a:t>Multicriteria </a:t>
          </a:r>
          <a:r>
            <a:rPr lang="it-IT" sz="1400" b="1" dirty="0" err="1" smtClean="0"/>
            <a:t>analysis</a:t>
          </a:r>
          <a:endParaRPr lang="it-IT" sz="1400" b="1" dirty="0"/>
        </a:p>
      </dgm:t>
    </dgm:pt>
    <dgm:pt modelId="{43958FDD-F4D8-A64D-8607-E64D4AE52FA1}" type="parTrans" cxnId="{C24CB50E-BFB7-1147-8D2F-BC394EEACFC2}">
      <dgm:prSet/>
      <dgm:spPr/>
      <dgm:t>
        <a:bodyPr/>
        <a:lstStyle/>
        <a:p>
          <a:endParaRPr lang="it-IT"/>
        </a:p>
      </dgm:t>
    </dgm:pt>
    <dgm:pt modelId="{D212677F-95A4-0F45-A4A3-73E0CD1CCB39}" type="sibTrans" cxnId="{C24CB50E-BFB7-1147-8D2F-BC394EEACFC2}">
      <dgm:prSet/>
      <dgm:spPr/>
      <dgm:t>
        <a:bodyPr/>
        <a:lstStyle/>
        <a:p>
          <a:endParaRPr lang="it-IT"/>
        </a:p>
      </dgm:t>
    </dgm:pt>
    <dgm:pt modelId="{8DC04A1C-C623-3A4C-8F3A-A54D4FBBA5B6}">
      <dgm:prSet phldrT="[Testo]"/>
      <dgm:spPr/>
      <dgm:t>
        <a:bodyPr/>
        <a:lstStyle/>
        <a:p>
          <a:r>
            <a:rPr lang="it-IT" b="1" dirty="0" smtClean="0"/>
            <a:t>Satellite data</a:t>
          </a:r>
          <a:endParaRPr lang="it-IT" b="1" dirty="0"/>
        </a:p>
      </dgm:t>
    </dgm:pt>
    <dgm:pt modelId="{783C724D-0E36-A747-8BAE-09B95AF9E606}" type="parTrans" cxnId="{E9490418-E113-784C-9479-27FFC8B7F513}">
      <dgm:prSet/>
      <dgm:spPr/>
      <dgm:t>
        <a:bodyPr/>
        <a:lstStyle/>
        <a:p>
          <a:endParaRPr lang="it-IT"/>
        </a:p>
      </dgm:t>
    </dgm:pt>
    <dgm:pt modelId="{D3585462-D71C-7543-B9B7-DC8B9CC8C244}" type="sibTrans" cxnId="{E9490418-E113-784C-9479-27FFC8B7F513}">
      <dgm:prSet/>
      <dgm:spPr/>
      <dgm:t>
        <a:bodyPr/>
        <a:lstStyle/>
        <a:p>
          <a:endParaRPr lang="it-IT"/>
        </a:p>
      </dgm:t>
    </dgm:pt>
    <dgm:pt modelId="{50C10818-7C0A-F84E-9CC9-4B609828B11D}">
      <dgm:prSet phldrT="[Testo]"/>
      <dgm:spPr/>
      <dgm:t>
        <a:bodyPr/>
        <a:lstStyle/>
        <a:p>
          <a:r>
            <a:rPr lang="it-IT" b="1" dirty="0" err="1" smtClean="0"/>
            <a:t>Simulation</a:t>
          </a:r>
          <a:r>
            <a:rPr lang="it-IT" b="1" dirty="0" smtClean="0"/>
            <a:t> </a:t>
          </a:r>
          <a:r>
            <a:rPr lang="it-IT" b="1" dirty="0" err="1" smtClean="0"/>
            <a:t>models</a:t>
          </a:r>
          <a:r>
            <a:rPr lang="it-IT" b="1" dirty="0" smtClean="0"/>
            <a:t> </a:t>
          </a:r>
          <a:endParaRPr lang="it-IT" b="1" dirty="0"/>
        </a:p>
      </dgm:t>
    </dgm:pt>
    <dgm:pt modelId="{F43BEAD5-EFDF-6B4C-B809-4E540E79DD87}" type="parTrans" cxnId="{99E75BAB-193F-A845-B070-EA4CCD8B0F33}">
      <dgm:prSet/>
      <dgm:spPr/>
      <dgm:t>
        <a:bodyPr/>
        <a:lstStyle/>
        <a:p>
          <a:endParaRPr lang="it-IT"/>
        </a:p>
      </dgm:t>
    </dgm:pt>
    <dgm:pt modelId="{244E19BE-773E-5942-BFE2-C0CBEF9BBF39}" type="sibTrans" cxnId="{99E75BAB-193F-A845-B070-EA4CCD8B0F33}">
      <dgm:prSet/>
      <dgm:spPr/>
      <dgm:t>
        <a:bodyPr/>
        <a:lstStyle/>
        <a:p>
          <a:endParaRPr lang="it-IT"/>
        </a:p>
      </dgm:t>
    </dgm:pt>
    <dgm:pt modelId="{C2D066F1-175D-5C4C-8261-9B7E810AD166}">
      <dgm:prSet phldrT="[Testo]"/>
      <dgm:spPr/>
      <dgm:t>
        <a:bodyPr/>
        <a:lstStyle/>
        <a:p>
          <a:r>
            <a:rPr lang="it-IT" b="1" dirty="0" err="1" smtClean="0"/>
            <a:t>Interaction</a:t>
          </a:r>
          <a:r>
            <a:rPr lang="it-IT" b="1" dirty="0" smtClean="0"/>
            <a:t> </a:t>
          </a:r>
          <a:r>
            <a:rPr lang="it-IT" b="1" dirty="0" err="1" smtClean="0"/>
            <a:t>analysis</a:t>
          </a:r>
          <a:endParaRPr lang="it-IT" b="1" dirty="0"/>
        </a:p>
      </dgm:t>
    </dgm:pt>
    <dgm:pt modelId="{32F61511-1A12-994F-BD55-BB6CD2FA699C}" type="parTrans" cxnId="{FE0449FB-6FF0-834C-9A4F-3BF82F247F48}">
      <dgm:prSet/>
      <dgm:spPr/>
      <dgm:t>
        <a:bodyPr/>
        <a:lstStyle/>
        <a:p>
          <a:endParaRPr lang="it-IT"/>
        </a:p>
      </dgm:t>
    </dgm:pt>
    <dgm:pt modelId="{CB93640B-6CE5-684F-99EA-9A8A075CD634}" type="sibTrans" cxnId="{FE0449FB-6FF0-834C-9A4F-3BF82F247F48}">
      <dgm:prSet/>
      <dgm:spPr/>
      <dgm:t>
        <a:bodyPr/>
        <a:lstStyle/>
        <a:p>
          <a:endParaRPr lang="it-IT"/>
        </a:p>
      </dgm:t>
    </dgm:pt>
    <dgm:pt modelId="{9B57C04F-F354-BF46-A028-AF046BD9EFCB}">
      <dgm:prSet/>
      <dgm:spPr/>
      <dgm:t>
        <a:bodyPr/>
        <a:lstStyle/>
        <a:p>
          <a:r>
            <a:rPr lang="it-IT" b="1" dirty="0" smtClean="0"/>
            <a:t>GIS</a:t>
          </a:r>
          <a:endParaRPr lang="it-IT" b="1" dirty="0"/>
        </a:p>
      </dgm:t>
    </dgm:pt>
    <dgm:pt modelId="{CE40D1C1-2B5E-6F45-929A-D467E53E1FE2}" type="parTrans" cxnId="{824F08F2-2B17-474B-84C2-4E8FFA21E209}">
      <dgm:prSet/>
      <dgm:spPr/>
      <dgm:t>
        <a:bodyPr/>
        <a:lstStyle/>
        <a:p>
          <a:endParaRPr lang="it-IT"/>
        </a:p>
      </dgm:t>
    </dgm:pt>
    <dgm:pt modelId="{5BEC5A04-584C-124F-BBA9-00D25C9CDA3E}" type="sibTrans" cxnId="{824F08F2-2B17-474B-84C2-4E8FFA21E209}">
      <dgm:prSet/>
      <dgm:spPr/>
      <dgm:t>
        <a:bodyPr/>
        <a:lstStyle/>
        <a:p>
          <a:endParaRPr lang="it-IT"/>
        </a:p>
      </dgm:t>
    </dgm:pt>
    <dgm:pt modelId="{670104FC-CC39-8944-9979-434A9E6B1A80}" type="pres">
      <dgm:prSet presAssocID="{252A3B2C-DDA6-3241-9BCC-6311AAFBDA2B}" presName="cycle" presStyleCnt="0">
        <dgm:presLayoutVars>
          <dgm:chMax val="1"/>
          <dgm:dir/>
          <dgm:animLvl val="ctr"/>
          <dgm:resizeHandles val="exact"/>
        </dgm:presLayoutVars>
      </dgm:prSet>
      <dgm:spPr/>
      <dgm:t>
        <a:bodyPr/>
        <a:lstStyle/>
        <a:p>
          <a:endParaRPr lang="it-IT"/>
        </a:p>
      </dgm:t>
    </dgm:pt>
    <dgm:pt modelId="{26CFA708-596D-0940-ADF0-188171438C78}" type="pres">
      <dgm:prSet presAssocID="{15E12501-6B05-5444-B86F-D8701786E418}" presName="centerShape" presStyleLbl="node0" presStyleIdx="0" presStyleCnt="1" custScaleX="112307"/>
      <dgm:spPr/>
      <dgm:t>
        <a:bodyPr/>
        <a:lstStyle/>
        <a:p>
          <a:endParaRPr lang="it-IT"/>
        </a:p>
      </dgm:t>
    </dgm:pt>
    <dgm:pt modelId="{AC6C4736-3521-5C48-9BFB-CE5274B719DF}" type="pres">
      <dgm:prSet presAssocID="{783C724D-0E36-A747-8BAE-09B95AF9E606}" presName="parTrans" presStyleLbl="bgSibTrans2D1" presStyleIdx="0" presStyleCnt="4"/>
      <dgm:spPr/>
      <dgm:t>
        <a:bodyPr/>
        <a:lstStyle/>
        <a:p>
          <a:endParaRPr lang="it-IT"/>
        </a:p>
      </dgm:t>
    </dgm:pt>
    <dgm:pt modelId="{809E8905-73C6-C840-86C6-97B072484322}" type="pres">
      <dgm:prSet presAssocID="{8DC04A1C-C623-3A4C-8F3A-A54D4FBBA5B6}" presName="node" presStyleLbl="node1" presStyleIdx="0" presStyleCnt="4">
        <dgm:presLayoutVars>
          <dgm:bulletEnabled val="1"/>
        </dgm:presLayoutVars>
      </dgm:prSet>
      <dgm:spPr/>
      <dgm:t>
        <a:bodyPr/>
        <a:lstStyle/>
        <a:p>
          <a:endParaRPr lang="it-IT"/>
        </a:p>
      </dgm:t>
    </dgm:pt>
    <dgm:pt modelId="{530006FE-EDF0-3644-943F-60B2A53AAF1A}" type="pres">
      <dgm:prSet presAssocID="{F43BEAD5-EFDF-6B4C-B809-4E540E79DD87}" presName="parTrans" presStyleLbl="bgSibTrans2D1" presStyleIdx="1" presStyleCnt="4"/>
      <dgm:spPr/>
      <dgm:t>
        <a:bodyPr/>
        <a:lstStyle/>
        <a:p>
          <a:endParaRPr lang="it-IT"/>
        </a:p>
      </dgm:t>
    </dgm:pt>
    <dgm:pt modelId="{9E3938A1-ED3E-D74C-83A7-058CBA07DD0B}" type="pres">
      <dgm:prSet presAssocID="{50C10818-7C0A-F84E-9CC9-4B609828B11D}" presName="node" presStyleLbl="node1" presStyleIdx="1" presStyleCnt="4">
        <dgm:presLayoutVars>
          <dgm:bulletEnabled val="1"/>
        </dgm:presLayoutVars>
      </dgm:prSet>
      <dgm:spPr/>
      <dgm:t>
        <a:bodyPr/>
        <a:lstStyle/>
        <a:p>
          <a:endParaRPr lang="it-IT"/>
        </a:p>
      </dgm:t>
    </dgm:pt>
    <dgm:pt modelId="{D1D9C581-593E-5048-8363-0D1945727D78}" type="pres">
      <dgm:prSet presAssocID="{32F61511-1A12-994F-BD55-BB6CD2FA699C}" presName="parTrans" presStyleLbl="bgSibTrans2D1" presStyleIdx="2" presStyleCnt="4"/>
      <dgm:spPr/>
      <dgm:t>
        <a:bodyPr/>
        <a:lstStyle/>
        <a:p>
          <a:endParaRPr lang="it-IT"/>
        </a:p>
      </dgm:t>
    </dgm:pt>
    <dgm:pt modelId="{11F74534-5860-9D4A-8D94-3CDE49A2B148}" type="pres">
      <dgm:prSet presAssocID="{C2D066F1-175D-5C4C-8261-9B7E810AD166}" presName="node" presStyleLbl="node1" presStyleIdx="2" presStyleCnt="4">
        <dgm:presLayoutVars>
          <dgm:bulletEnabled val="1"/>
        </dgm:presLayoutVars>
      </dgm:prSet>
      <dgm:spPr/>
      <dgm:t>
        <a:bodyPr/>
        <a:lstStyle/>
        <a:p>
          <a:endParaRPr lang="it-IT"/>
        </a:p>
      </dgm:t>
    </dgm:pt>
    <dgm:pt modelId="{C62CD936-58B1-B04D-ACDD-DAB2ACFC5138}" type="pres">
      <dgm:prSet presAssocID="{CE40D1C1-2B5E-6F45-929A-D467E53E1FE2}" presName="parTrans" presStyleLbl="bgSibTrans2D1" presStyleIdx="3" presStyleCnt="4"/>
      <dgm:spPr/>
      <dgm:t>
        <a:bodyPr/>
        <a:lstStyle/>
        <a:p>
          <a:endParaRPr lang="it-IT"/>
        </a:p>
      </dgm:t>
    </dgm:pt>
    <dgm:pt modelId="{6F91033A-1335-6D44-96F8-AB53393950C1}" type="pres">
      <dgm:prSet presAssocID="{9B57C04F-F354-BF46-A028-AF046BD9EFCB}" presName="node" presStyleLbl="node1" presStyleIdx="3" presStyleCnt="4">
        <dgm:presLayoutVars>
          <dgm:bulletEnabled val="1"/>
        </dgm:presLayoutVars>
      </dgm:prSet>
      <dgm:spPr/>
      <dgm:t>
        <a:bodyPr/>
        <a:lstStyle/>
        <a:p>
          <a:endParaRPr lang="it-IT"/>
        </a:p>
      </dgm:t>
    </dgm:pt>
  </dgm:ptLst>
  <dgm:cxnLst>
    <dgm:cxn modelId="{824F08F2-2B17-474B-84C2-4E8FFA21E209}" srcId="{15E12501-6B05-5444-B86F-D8701786E418}" destId="{9B57C04F-F354-BF46-A028-AF046BD9EFCB}" srcOrd="3" destOrd="0" parTransId="{CE40D1C1-2B5E-6F45-929A-D467E53E1FE2}" sibTransId="{5BEC5A04-584C-124F-BBA9-00D25C9CDA3E}"/>
    <dgm:cxn modelId="{FE0449FB-6FF0-834C-9A4F-3BF82F247F48}" srcId="{15E12501-6B05-5444-B86F-D8701786E418}" destId="{C2D066F1-175D-5C4C-8261-9B7E810AD166}" srcOrd="2" destOrd="0" parTransId="{32F61511-1A12-994F-BD55-BB6CD2FA699C}" sibTransId="{CB93640B-6CE5-684F-99EA-9A8A075CD634}"/>
    <dgm:cxn modelId="{99E75BAB-193F-A845-B070-EA4CCD8B0F33}" srcId="{15E12501-6B05-5444-B86F-D8701786E418}" destId="{50C10818-7C0A-F84E-9CC9-4B609828B11D}" srcOrd="1" destOrd="0" parTransId="{F43BEAD5-EFDF-6B4C-B809-4E540E79DD87}" sibTransId="{244E19BE-773E-5942-BFE2-C0CBEF9BBF39}"/>
    <dgm:cxn modelId="{25BEB69C-8E35-433A-BEE5-0C2DAEEEDA0E}" type="presOf" srcId="{252A3B2C-DDA6-3241-9BCC-6311AAFBDA2B}" destId="{670104FC-CC39-8944-9979-434A9E6B1A80}" srcOrd="0" destOrd="0" presId="urn:microsoft.com/office/officeart/2005/8/layout/radial4"/>
    <dgm:cxn modelId="{F2FA5593-2581-440A-95B7-59AD461FA341}" type="presOf" srcId="{9B57C04F-F354-BF46-A028-AF046BD9EFCB}" destId="{6F91033A-1335-6D44-96F8-AB53393950C1}" srcOrd="0" destOrd="0" presId="urn:microsoft.com/office/officeart/2005/8/layout/radial4"/>
    <dgm:cxn modelId="{059A4BF2-63BD-4CE5-9EE8-66870F3EC7B3}" type="presOf" srcId="{8DC04A1C-C623-3A4C-8F3A-A54D4FBBA5B6}" destId="{809E8905-73C6-C840-86C6-97B072484322}" srcOrd="0" destOrd="0" presId="urn:microsoft.com/office/officeart/2005/8/layout/radial4"/>
    <dgm:cxn modelId="{DCD07B42-D293-48BA-B3F1-425BA28A6637}" type="presOf" srcId="{C2D066F1-175D-5C4C-8261-9B7E810AD166}" destId="{11F74534-5860-9D4A-8D94-3CDE49A2B148}" srcOrd="0" destOrd="0" presId="urn:microsoft.com/office/officeart/2005/8/layout/radial4"/>
    <dgm:cxn modelId="{E9490418-E113-784C-9479-27FFC8B7F513}" srcId="{15E12501-6B05-5444-B86F-D8701786E418}" destId="{8DC04A1C-C623-3A4C-8F3A-A54D4FBBA5B6}" srcOrd="0" destOrd="0" parTransId="{783C724D-0E36-A747-8BAE-09B95AF9E606}" sibTransId="{D3585462-D71C-7543-B9B7-DC8B9CC8C244}"/>
    <dgm:cxn modelId="{275E393D-2328-4057-8C94-D22888EFCC09}" type="presOf" srcId="{CE40D1C1-2B5E-6F45-929A-D467E53E1FE2}" destId="{C62CD936-58B1-B04D-ACDD-DAB2ACFC5138}" srcOrd="0" destOrd="0" presId="urn:microsoft.com/office/officeart/2005/8/layout/radial4"/>
    <dgm:cxn modelId="{C24CB50E-BFB7-1147-8D2F-BC394EEACFC2}" srcId="{252A3B2C-DDA6-3241-9BCC-6311AAFBDA2B}" destId="{15E12501-6B05-5444-B86F-D8701786E418}" srcOrd="0" destOrd="0" parTransId="{43958FDD-F4D8-A64D-8607-E64D4AE52FA1}" sibTransId="{D212677F-95A4-0F45-A4A3-73E0CD1CCB39}"/>
    <dgm:cxn modelId="{F685A605-2697-490E-8D69-42A7242071FD}" type="presOf" srcId="{32F61511-1A12-994F-BD55-BB6CD2FA699C}" destId="{D1D9C581-593E-5048-8363-0D1945727D78}" srcOrd="0" destOrd="0" presId="urn:microsoft.com/office/officeart/2005/8/layout/radial4"/>
    <dgm:cxn modelId="{536EB413-3D21-4B90-9451-2884EC856857}" type="presOf" srcId="{50C10818-7C0A-F84E-9CC9-4B609828B11D}" destId="{9E3938A1-ED3E-D74C-83A7-058CBA07DD0B}" srcOrd="0" destOrd="0" presId="urn:microsoft.com/office/officeart/2005/8/layout/radial4"/>
    <dgm:cxn modelId="{B40F398F-AC7A-414B-A723-4437BA2C8F7E}" type="presOf" srcId="{15E12501-6B05-5444-B86F-D8701786E418}" destId="{26CFA708-596D-0940-ADF0-188171438C78}" srcOrd="0" destOrd="0" presId="urn:microsoft.com/office/officeart/2005/8/layout/radial4"/>
    <dgm:cxn modelId="{2B8F67B8-7CE3-4244-BB33-38F46AD538F4}" type="presOf" srcId="{F43BEAD5-EFDF-6B4C-B809-4E540E79DD87}" destId="{530006FE-EDF0-3644-943F-60B2A53AAF1A}" srcOrd="0" destOrd="0" presId="urn:microsoft.com/office/officeart/2005/8/layout/radial4"/>
    <dgm:cxn modelId="{F0BCBB1C-E2FE-4151-B1BA-7118C06CEBB5}" type="presOf" srcId="{783C724D-0E36-A747-8BAE-09B95AF9E606}" destId="{AC6C4736-3521-5C48-9BFB-CE5274B719DF}" srcOrd="0" destOrd="0" presId="urn:microsoft.com/office/officeart/2005/8/layout/radial4"/>
    <dgm:cxn modelId="{7DBD1C95-A415-4AD2-83B8-08BD72B3B7D6}" type="presParOf" srcId="{670104FC-CC39-8944-9979-434A9E6B1A80}" destId="{26CFA708-596D-0940-ADF0-188171438C78}" srcOrd="0" destOrd="0" presId="urn:microsoft.com/office/officeart/2005/8/layout/radial4"/>
    <dgm:cxn modelId="{A134AB07-25CE-4941-B19C-1A8F16A98A79}" type="presParOf" srcId="{670104FC-CC39-8944-9979-434A9E6B1A80}" destId="{AC6C4736-3521-5C48-9BFB-CE5274B719DF}" srcOrd="1" destOrd="0" presId="urn:microsoft.com/office/officeart/2005/8/layout/radial4"/>
    <dgm:cxn modelId="{115584A7-393A-49F2-BD7E-0CB2634BFA8C}" type="presParOf" srcId="{670104FC-CC39-8944-9979-434A9E6B1A80}" destId="{809E8905-73C6-C840-86C6-97B072484322}" srcOrd="2" destOrd="0" presId="urn:microsoft.com/office/officeart/2005/8/layout/radial4"/>
    <dgm:cxn modelId="{00E12B56-414F-48BD-8A9A-B37B9FDA2D53}" type="presParOf" srcId="{670104FC-CC39-8944-9979-434A9E6B1A80}" destId="{530006FE-EDF0-3644-943F-60B2A53AAF1A}" srcOrd="3" destOrd="0" presId="urn:microsoft.com/office/officeart/2005/8/layout/radial4"/>
    <dgm:cxn modelId="{D13DDDCE-D3CC-4F9F-9B63-A3AE09FD0040}" type="presParOf" srcId="{670104FC-CC39-8944-9979-434A9E6B1A80}" destId="{9E3938A1-ED3E-D74C-83A7-058CBA07DD0B}" srcOrd="4" destOrd="0" presId="urn:microsoft.com/office/officeart/2005/8/layout/radial4"/>
    <dgm:cxn modelId="{EABEFF79-8E27-4467-AD7B-B7123D2FAC85}" type="presParOf" srcId="{670104FC-CC39-8944-9979-434A9E6B1A80}" destId="{D1D9C581-593E-5048-8363-0D1945727D78}" srcOrd="5" destOrd="0" presId="urn:microsoft.com/office/officeart/2005/8/layout/radial4"/>
    <dgm:cxn modelId="{977EB0BC-8BB7-46A4-8F61-916B150687B6}" type="presParOf" srcId="{670104FC-CC39-8944-9979-434A9E6B1A80}" destId="{11F74534-5860-9D4A-8D94-3CDE49A2B148}" srcOrd="6" destOrd="0" presId="urn:microsoft.com/office/officeart/2005/8/layout/radial4"/>
    <dgm:cxn modelId="{94536084-8DA7-41D6-85B3-E9C18CC64272}" type="presParOf" srcId="{670104FC-CC39-8944-9979-434A9E6B1A80}" destId="{C62CD936-58B1-B04D-ACDD-DAB2ACFC5138}" srcOrd="7" destOrd="0" presId="urn:microsoft.com/office/officeart/2005/8/layout/radial4"/>
    <dgm:cxn modelId="{2DD58817-C056-430C-BD9A-2F8411D1BCDF}" type="presParOf" srcId="{670104FC-CC39-8944-9979-434A9E6B1A80}" destId="{6F91033A-1335-6D44-96F8-AB53393950C1}" srcOrd="8" destOrd="0" presId="urn:microsoft.com/office/officeart/2005/8/layout/radial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3CE013-ECF8-4377-85A6-D0741BECBB7A}"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de-DE"/>
        </a:p>
      </dgm:t>
    </dgm:pt>
    <dgm:pt modelId="{5834B8F9-D0A2-49B8-9612-D62D8C3490E1}">
      <dgm:prSet phldrT="[Text]"/>
      <dgm:spPr>
        <a:solidFill>
          <a:srgbClr val="7030A0"/>
        </a:solidFill>
        <a:ln>
          <a:solidFill>
            <a:srgbClr val="002060"/>
          </a:solidFill>
        </a:ln>
      </dgm:spPr>
      <dgm:t>
        <a:bodyPr/>
        <a:lstStyle/>
        <a:p>
          <a:r>
            <a:rPr lang="en-US" noProof="0" dirty="0" smtClean="0"/>
            <a:t>Assessment of status quo (legislation, activities, conflicts and synergies)</a:t>
          </a:r>
          <a:endParaRPr lang="en-US" noProof="0" dirty="0"/>
        </a:p>
      </dgm:t>
    </dgm:pt>
    <dgm:pt modelId="{B237BA16-0217-4C58-8C77-FDBCC36F70B2}" type="parTrans" cxnId="{86C1BCB9-432C-4C88-AB0E-27846776B50A}">
      <dgm:prSet/>
      <dgm:spPr/>
      <dgm:t>
        <a:bodyPr/>
        <a:lstStyle/>
        <a:p>
          <a:endParaRPr lang="de-DE"/>
        </a:p>
      </dgm:t>
    </dgm:pt>
    <dgm:pt modelId="{A2C95809-8EAC-4F09-833B-263F4D8325AF}" type="sibTrans" cxnId="{86C1BCB9-432C-4C88-AB0E-27846776B50A}">
      <dgm:prSet/>
      <dgm:spPr/>
      <dgm:t>
        <a:bodyPr/>
        <a:lstStyle/>
        <a:p>
          <a:endParaRPr lang="de-DE"/>
        </a:p>
      </dgm:t>
    </dgm:pt>
    <dgm:pt modelId="{B89B0149-E2ED-4D0C-8B13-68ED94F997B8}">
      <dgm:prSet phldrT="[Text]"/>
      <dgm:spPr>
        <a:ln>
          <a:solidFill>
            <a:srgbClr val="002060"/>
          </a:solidFill>
        </a:ln>
      </dgm:spPr>
      <dgm:t>
        <a:bodyPr/>
        <a:lstStyle/>
        <a:p>
          <a:r>
            <a:rPr lang="de-DE" dirty="0" err="1" smtClean="0"/>
            <a:t>How</a:t>
          </a:r>
          <a:r>
            <a:rPr lang="de-DE" dirty="0" smtClean="0"/>
            <a:t> </a:t>
          </a:r>
          <a:r>
            <a:rPr lang="de-DE" dirty="0" err="1" smtClean="0"/>
            <a:t>can</a:t>
          </a:r>
          <a:r>
            <a:rPr lang="de-DE" dirty="0" smtClean="0"/>
            <a:t> </a:t>
          </a:r>
          <a:r>
            <a:rPr lang="de-DE" dirty="0" err="1" smtClean="0"/>
            <a:t>main</a:t>
          </a:r>
          <a:r>
            <a:rPr lang="de-DE" dirty="0" smtClean="0"/>
            <a:t> </a:t>
          </a:r>
          <a:r>
            <a:rPr lang="de-DE" dirty="0" err="1" smtClean="0"/>
            <a:t>conflicts</a:t>
          </a:r>
          <a:r>
            <a:rPr lang="de-DE" dirty="0" smtClean="0"/>
            <a:t> </a:t>
          </a:r>
          <a:r>
            <a:rPr lang="en-US" noProof="0" dirty="0" smtClean="0"/>
            <a:t>be </a:t>
          </a:r>
          <a:r>
            <a:rPr lang="en-US" noProof="0" dirty="0" err="1" smtClean="0"/>
            <a:t>characterised</a:t>
          </a:r>
          <a:r>
            <a:rPr lang="en-US" noProof="0" dirty="0" smtClean="0"/>
            <a:t>?</a:t>
          </a:r>
          <a:endParaRPr lang="en-US" noProof="0" dirty="0"/>
        </a:p>
      </dgm:t>
    </dgm:pt>
    <dgm:pt modelId="{017F8781-58EF-44F8-97A5-731978434F43}" type="parTrans" cxnId="{737CAAB9-BED3-4EB0-8AEF-5493692CE354}">
      <dgm:prSet/>
      <dgm:spPr/>
      <dgm:t>
        <a:bodyPr/>
        <a:lstStyle/>
        <a:p>
          <a:endParaRPr lang="de-DE"/>
        </a:p>
      </dgm:t>
    </dgm:pt>
    <dgm:pt modelId="{545AD63A-C076-45C3-B0DF-57D21C0E3AA9}" type="sibTrans" cxnId="{737CAAB9-BED3-4EB0-8AEF-5493692CE354}">
      <dgm:prSet/>
      <dgm:spPr/>
      <dgm:t>
        <a:bodyPr/>
        <a:lstStyle/>
        <a:p>
          <a:endParaRPr lang="de-DE"/>
        </a:p>
      </dgm:t>
    </dgm:pt>
    <dgm:pt modelId="{ECFA6D59-6D7D-4DCD-83D5-08159B03A240}">
      <dgm:prSet phldrT="[Text]"/>
      <dgm:spPr>
        <a:ln>
          <a:solidFill>
            <a:srgbClr val="002060"/>
          </a:solidFill>
        </a:ln>
      </dgm:spPr>
      <dgm:t>
        <a:bodyPr/>
        <a:lstStyle/>
        <a:p>
          <a:r>
            <a:rPr lang="en-US" noProof="0" dirty="0" smtClean="0"/>
            <a:t>Where does or will co-use occur?</a:t>
          </a:r>
          <a:endParaRPr lang="en-US" noProof="0" dirty="0"/>
        </a:p>
      </dgm:t>
    </dgm:pt>
    <dgm:pt modelId="{3A5BABDE-6F21-42BD-81CF-DA81AC315819}" type="parTrans" cxnId="{594D432E-AF88-4A53-AC83-531E44F481BE}">
      <dgm:prSet/>
      <dgm:spPr/>
      <dgm:t>
        <a:bodyPr/>
        <a:lstStyle/>
        <a:p>
          <a:endParaRPr lang="de-DE"/>
        </a:p>
      </dgm:t>
    </dgm:pt>
    <dgm:pt modelId="{AB39C4D2-C915-4326-BDCF-A471A598F05E}" type="sibTrans" cxnId="{594D432E-AF88-4A53-AC83-531E44F481BE}">
      <dgm:prSet/>
      <dgm:spPr/>
      <dgm:t>
        <a:bodyPr/>
        <a:lstStyle/>
        <a:p>
          <a:endParaRPr lang="de-DE"/>
        </a:p>
      </dgm:t>
    </dgm:pt>
    <dgm:pt modelId="{02BBCDA7-4F6C-477B-891A-8BBC313B35C0}">
      <dgm:prSet phldrT="[Text]"/>
      <dgm:spPr>
        <a:solidFill>
          <a:srgbClr val="A1D320"/>
        </a:solidFill>
        <a:ln>
          <a:solidFill>
            <a:srgbClr val="A1D320"/>
          </a:solidFill>
        </a:ln>
      </dgm:spPr>
      <dgm:t>
        <a:bodyPr/>
        <a:lstStyle/>
        <a:p>
          <a:r>
            <a:rPr lang="en-US" noProof="0" dirty="0" smtClean="0"/>
            <a:t>Monitoring and evaluation of spatial management options</a:t>
          </a:r>
          <a:endParaRPr lang="en-US" noProof="0" dirty="0"/>
        </a:p>
      </dgm:t>
    </dgm:pt>
    <dgm:pt modelId="{F3DB9A5A-9D7C-49FF-8DE9-30D065BB198A}" type="parTrans" cxnId="{66FB733F-A5A2-4400-9BFF-C2EE277D8F80}">
      <dgm:prSet/>
      <dgm:spPr/>
      <dgm:t>
        <a:bodyPr/>
        <a:lstStyle/>
        <a:p>
          <a:endParaRPr lang="de-DE"/>
        </a:p>
      </dgm:t>
    </dgm:pt>
    <dgm:pt modelId="{4DB1EF1C-F539-4D1E-9307-C1148A22D61D}" type="sibTrans" cxnId="{66FB733F-A5A2-4400-9BFF-C2EE277D8F80}">
      <dgm:prSet/>
      <dgm:spPr/>
      <dgm:t>
        <a:bodyPr/>
        <a:lstStyle/>
        <a:p>
          <a:endParaRPr lang="de-DE"/>
        </a:p>
      </dgm:t>
    </dgm:pt>
    <dgm:pt modelId="{EE270D14-6422-432D-AF48-52496FFFB341}">
      <dgm:prSet phldrT="[Text]"/>
      <dgm:spPr>
        <a:ln>
          <a:solidFill>
            <a:srgbClr val="A1D320"/>
          </a:solidFill>
        </a:ln>
      </dgm:spPr>
      <dgm:t>
        <a:bodyPr/>
        <a:lstStyle/>
        <a:p>
          <a:r>
            <a:rPr lang="en-US" noProof="0" dirty="0" smtClean="0"/>
            <a:t>What are the impacts of spatial management measures?</a:t>
          </a:r>
          <a:endParaRPr lang="en-US" noProof="0" dirty="0"/>
        </a:p>
      </dgm:t>
    </dgm:pt>
    <dgm:pt modelId="{F1F788E5-6E22-496A-8E8B-EC8578F2AAC2}" type="parTrans" cxnId="{1CBBBF4B-799D-4558-9932-C2894C423BAB}">
      <dgm:prSet/>
      <dgm:spPr/>
      <dgm:t>
        <a:bodyPr/>
        <a:lstStyle/>
        <a:p>
          <a:endParaRPr lang="de-DE"/>
        </a:p>
      </dgm:t>
    </dgm:pt>
    <dgm:pt modelId="{57DD5B96-B01C-46D7-A6DC-232DB0FCD183}" type="sibTrans" cxnId="{1CBBBF4B-799D-4558-9932-C2894C423BAB}">
      <dgm:prSet/>
      <dgm:spPr/>
      <dgm:t>
        <a:bodyPr/>
        <a:lstStyle/>
        <a:p>
          <a:endParaRPr lang="de-DE"/>
        </a:p>
      </dgm:t>
    </dgm:pt>
    <dgm:pt modelId="{C644D85D-7201-4D1C-9FF0-6BE3BDC3C4C0}">
      <dgm:prSet phldrT="[Text]"/>
      <dgm:spPr>
        <a:ln>
          <a:solidFill>
            <a:srgbClr val="A1D320"/>
          </a:solidFill>
        </a:ln>
      </dgm:spPr>
      <dgm:t>
        <a:bodyPr/>
        <a:lstStyle/>
        <a:p>
          <a:r>
            <a:rPr lang="en-US" noProof="0" dirty="0" smtClean="0"/>
            <a:t>How can conflicts be quantified ?</a:t>
          </a:r>
          <a:endParaRPr lang="en-US" noProof="0" dirty="0"/>
        </a:p>
      </dgm:t>
    </dgm:pt>
    <dgm:pt modelId="{DF7AEDDA-34E6-4AD9-8E23-AAB696C8CF50}" type="parTrans" cxnId="{19A8D657-7971-40E9-841F-3978C2A4608E}">
      <dgm:prSet/>
      <dgm:spPr/>
      <dgm:t>
        <a:bodyPr/>
        <a:lstStyle/>
        <a:p>
          <a:endParaRPr lang="de-DE"/>
        </a:p>
      </dgm:t>
    </dgm:pt>
    <dgm:pt modelId="{DD39653F-4C45-40BD-B9F9-FE7439765FAF}" type="sibTrans" cxnId="{19A8D657-7971-40E9-841F-3978C2A4608E}">
      <dgm:prSet/>
      <dgm:spPr/>
      <dgm:t>
        <a:bodyPr/>
        <a:lstStyle/>
        <a:p>
          <a:endParaRPr lang="de-DE"/>
        </a:p>
      </dgm:t>
    </dgm:pt>
    <dgm:pt modelId="{D310F1DE-8F12-4908-95F0-769BC642E116}">
      <dgm:prSet phldrT="[Text]"/>
      <dgm:spPr>
        <a:ln>
          <a:solidFill>
            <a:srgbClr val="002060"/>
          </a:solidFill>
        </a:ln>
      </dgm:spPr>
      <dgm:t>
        <a:bodyPr/>
        <a:lstStyle/>
        <a:p>
          <a:r>
            <a:rPr lang="en-US" noProof="0" dirty="0" smtClean="0"/>
            <a:t>…….</a:t>
          </a:r>
          <a:endParaRPr lang="en-US" noProof="0" dirty="0"/>
        </a:p>
      </dgm:t>
    </dgm:pt>
    <dgm:pt modelId="{CAA0B438-78AB-456D-A130-ADE4F321D106}" type="parTrans" cxnId="{9204275E-6D54-4872-9413-B96B1454A528}">
      <dgm:prSet/>
      <dgm:spPr/>
      <dgm:t>
        <a:bodyPr/>
        <a:lstStyle/>
        <a:p>
          <a:endParaRPr lang="de-DE"/>
        </a:p>
      </dgm:t>
    </dgm:pt>
    <dgm:pt modelId="{9D2D9066-718A-49C4-9860-3363AF9D7D9E}" type="sibTrans" cxnId="{9204275E-6D54-4872-9413-B96B1454A528}">
      <dgm:prSet/>
      <dgm:spPr/>
      <dgm:t>
        <a:bodyPr/>
        <a:lstStyle/>
        <a:p>
          <a:endParaRPr lang="de-DE"/>
        </a:p>
      </dgm:t>
    </dgm:pt>
    <dgm:pt modelId="{12DCB782-DE73-4C91-B305-720F93746692}">
      <dgm:prSet phldrT="[Text]"/>
      <dgm:spPr>
        <a:solidFill>
          <a:srgbClr val="09BDE5"/>
        </a:solidFill>
        <a:ln>
          <a:solidFill>
            <a:srgbClr val="09BDE5"/>
          </a:solidFill>
        </a:ln>
      </dgm:spPr>
      <dgm:t>
        <a:bodyPr/>
        <a:lstStyle/>
        <a:p>
          <a:r>
            <a:rPr lang="en-US" noProof="0" dirty="0" smtClean="0"/>
            <a:t>Integration of aquaculture, fisheries and other sectors</a:t>
          </a:r>
          <a:endParaRPr lang="en-US" noProof="0" dirty="0"/>
        </a:p>
      </dgm:t>
    </dgm:pt>
    <dgm:pt modelId="{3E887D66-2C31-4F4D-AD8E-6F71EE64CD25}" type="parTrans" cxnId="{7A50C0A6-0C08-46F9-B69D-2E11E3AE2A15}">
      <dgm:prSet/>
      <dgm:spPr/>
      <dgm:t>
        <a:bodyPr/>
        <a:lstStyle/>
        <a:p>
          <a:endParaRPr lang="de-DE"/>
        </a:p>
      </dgm:t>
    </dgm:pt>
    <dgm:pt modelId="{8810803A-6B70-4BEC-BAF1-9E8078C34AE5}" type="sibTrans" cxnId="{7A50C0A6-0C08-46F9-B69D-2E11E3AE2A15}">
      <dgm:prSet/>
      <dgm:spPr/>
      <dgm:t>
        <a:bodyPr/>
        <a:lstStyle/>
        <a:p>
          <a:endParaRPr lang="de-DE"/>
        </a:p>
      </dgm:t>
    </dgm:pt>
    <dgm:pt modelId="{ED2BA0F0-6379-4DBA-B71E-9C9CC37C5CDA}">
      <dgm:prSet phldrT="[Text]"/>
      <dgm:spPr>
        <a:ln>
          <a:solidFill>
            <a:srgbClr val="09BDE5"/>
          </a:solidFill>
        </a:ln>
      </dgm:spPr>
      <dgm:t>
        <a:bodyPr/>
        <a:lstStyle/>
        <a:p>
          <a:r>
            <a:rPr lang="en-US" noProof="0" dirty="0" smtClean="0"/>
            <a:t>What are relevant parameters for aquaculture species?</a:t>
          </a:r>
          <a:endParaRPr lang="en-US" noProof="0" dirty="0"/>
        </a:p>
      </dgm:t>
    </dgm:pt>
    <dgm:pt modelId="{D9497224-C6E4-4960-B7F8-92A5146B8949}" type="parTrans" cxnId="{2733C280-3A90-48D9-96EB-B0931CACD582}">
      <dgm:prSet/>
      <dgm:spPr/>
      <dgm:t>
        <a:bodyPr/>
        <a:lstStyle/>
        <a:p>
          <a:endParaRPr lang="de-DE"/>
        </a:p>
      </dgm:t>
    </dgm:pt>
    <dgm:pt modelId="{DF63FA3D-EFB4-429B-8B92-5A4D4497D148}" type="sibTrans" cxnId="{2733C280-3A90-48D9-96EB-B0931CACD582}">
      <dgm:prSet/>
      <dgm:spPr/>
      <dgm:t>
        <a:bodyPr/>
        <a:lstStyle/>
        <a:p>
          <a:endParaRPr lang="de-DE"/>
        </a:p>
      </dgm:t>
    </dgm:pt>
    <dgm:pt modelId="{F78E6447-97F1-4914-A47C-0BF68455E29C}">
      <dgm:prSet phldrT="[Text]"/>
      <dgm:spPr>
        <a:ln>
          <a:solidFill>
            <a:srgbClr val="09BDE5"/>
          </a:solidFill>
        </a:ln>
      </dgm:spPr>
      <dgm:t>
        <a:bodyPr/>
        <a:lstStyle/>
        <a:p>
          <a:r>
            <a:rPr lang="en-US" noProof="0" dirty="0" smtClean="0"/>
            <a:t>What is the optimal aquaculture practice?</a:t>
          </a:r>
          <a:endParaRPr lang="en-US" noProof="0" dirty="0"/>
        </a:p>
      </dgm:t>
    </dgm:pt>
    <dgm:pt modelId="{D1312856-D2C1-4FDA-9427-F35D2EDD966E}" type="parTrans" cxnId="{072BFDAB-6211-4AF6-A314-7CC494A690B8}">
      <dgm:prSet/>
      <dgm:spPr/>
      <dgm:t>
        <a:bodyPr/>
        <a:lstStyle/>
        <a:p>
          <a:endParaRPr lang="de-DE"/>
        </a:p>
      </dgm:t>
    </dgm:pt>
    <dgm:pt modelId="{93685A91-99AF-430C-9830-2E28F78505DC}" type="sibTrans" cxnId="{072BFDAB-6211-4AF6-A314-7CC494A690B8}">
      <dgm:prSet/>
      <dgm:spPr/>
      <dgm:t>
        <a:bodyPr/>
        <a:lstStyle/>
        <a:p>
          <a:endParaRPr lang="de-DE"/>
        </a:p>
      </dgm:t>
    </dgm:pt>
    <dgm:pt modelId="{0773A22A-BC82-403A-99E2-D22A622FA52C}">
      <dgm:prSet phldrT="[Text]"/>
      <dgm:spPr>
        <a:ln>
          <a:solidFill>
            <a:srgbClr val="09BDE5"/>
          </a:solidFill>
        </a:ln>
      </dgm:spPr>
      <dgm:t>
        <a:bodyPr/>
        <a:lstStyle/>
        <a:p>
          <a:r>
            <a:rPr lang="en-US" noProof="0" dirty="0" smtClean="0"/>
            <a:t>……</a:t>
          </a:r>
          <a:endParaRPr lang="en-US" noProof="0" dirty="0"/>
        </a:p>
      </dgm:t>
    </dgm:pt>
    <dgm:pt modelId="{82D1BC03-9DFD-4B14-B05F-27CE066DF9DC}" type="parTrans" cxnId="{160B016D-D292-428A-88D8-1B1254A02ACB}">
      <dgm:prSet/>
      <dgm:spPr/>
      <dgm:t>
        <a:bodyPr/>
        <a:lstStyle/>
        <a:p>
          <a:endParaRPr lang="de-DE"/>
        </a:p>
      </dgm:t>
    </dgm:pt>
    <dgm:pt modelId="{F5C4C51A-5259-444F-B74E-B49734366B65}" type="sibTrans" cxnId="{160B016D-D292-428A-88D8-1B1254A02ACB}">
      <dgm:prSet/>
      <dgm:spPr/>
      <dgm:t>
        <a:bodyPr/>
        <a:lstStyle/>
        <a:p>
          <a:endParaRPr lang="de-DE"/>
        </a:p>
      </dgm:t>
    </dgm:pt>
    <dgm:pt modelId="{FB340806-0179-468E-AF88-A8363E2A5220}">
      <dgm:prSet phldrT="[Text]"/>
      <dgm:spPr>
        <a:ln>
          <a:solidFill>
            <a:srgbClr val="A1D320"/>
          </a:solidFill>
        </a:ln>
      </dgm:spPr>
      <dgm:t>
        <a:bodyPr/>
        <a:lstStyle/>
        <a:p>
          <a:r>
            <a:rPr lang="en-US" noProof="0" dirty="0" smtClean="0"/>
            <a:t>……</a:t>
          </a:r>
          <a:endParaRPr lang="en-US" noProof="0" dirty="0"/>
        </a:p>
      </dgm:t>
    </dgm:pt>
    <dgm:pt modelId="{2B258CC0-567A-400D-ADEE-1EFA6A2FEC76}" type="parTrans" cxnId="{7935FAB6-8DD4-4282-B25A-A522FED0119C}">
      <dgm:prSet/>
      <dgm:spPr/>
      <dgm:t>
        <a:bodyPr/>
        <a:lstStyle/>
        <a:p>
          <a:endParaRPr lang="de-DE"/>
        </a:p>
      </dgm:t>
    </dgm:pt>
    <dgm:pt modelId="{8F2136D8-5F05-4A84-9960-674C2FDB7D6D}" type="sibTrans" cxnId="{7935FAB6-8DD4-4282-B25A-A522FED0119C}">
      <dgm:prSet/>
      <dgm:spPr/>
      <dgm:t>
        <a:bodyPr/>
        <a:lstStyle/>
        <a:p>
          <a:endParaRPr lang="de-DE"/>
        </a:p>
      </dgm:t>
    </dgm:pt>
    <dgm:pt modelId="{4482DC68-3087-42D2-A905-06B802E427C0}" type="pres">
      <dgm:prSet presAssocID="{A53CE013-ECF8-4377-85A6-D0741BECBB7A}" presName="diagram" presStyleCnt="0">
        <dgm:presLayoutVars>
          <dgm:chPref val="1"/>
          <dgm:dir/>
          <dgm:animOne val="branch"/>
          <dgm:animLvl val="lvl"/>
          <dgm:resizeHandles/>
        </dgm:presLayoutVars>
      </dgm:prSet>
      <dgm:spPr/>
      <dgm:t>
        <a:bodyPr/>
        <a:lstStyle/>
        <a:p>
          <a:endParaRPr lang="en-GB"/>
        </a:p>
      </dgm:t>
    </dgm:pt>
    <dgm:pt modelId="{2D02B03B-B5A4-42D9-BBF1-D43C939527B8}" type="pres">
      <dgm:prSet presAssocID="{5834B8F9-D0A2-49B8-9612-D62D8C3490E1}" presName="root" presStyleCnt="0"/>
      <dgm:spPr/>
    </dgm:pt>
    <dgm:pt modelId="{55EA5A2B-2B62-48F7-AA80-C00A49633116}" type="pres">
      <dgm:prSet presAssocID="{5834B8F9-D0A2-49B8-9612-D62D8C3490E1}" presName="rootComposite" presStyleCnt="0"/>
      <dgm:spPr/>
    </dgm:pt>
    <dgm:pt modelId="{2B111F47-59D0-4EA5-9AE1-9E9F62CE7874}" type="pres">
      <dgm:prSet presAssocID="{5834B8F9-D0A2-49B8-9612-D62D8C3490E1}" presName="rootText" presStyleLbl="node1" presStyleIdx="0" presStyleCnt="3"/>
      <dgm:spPr/>
      <dgm:t>
        <a:bodyPr/>
        <a:lstStyle/>
        <a:p>
          <a:endParaRPr lang="de-DE"/>
        </a:p>
      </dgm:t>
    </dgm:pt>
    <dgm:pt modelId="{DACA1DD2-653E-4E07-914E-CB65B52656DB}" type="pres">
      <dgm:prSet presAssocID="{5834B8F9-D0A2-49B8-9612-D62D8C3490E1}" presName="rootConnector" presStyleLbl="node1" presStyleIdx="0" presStyleCnt="3"/>
      <dgm:spPr/>
      <dgm:t>
        <a:bodyPr/>
        <a:lstStyle/>
        <a:p>
          <a:endParaRPr lang="en-GB"/>
        </a:p>
      </dgm:t>
    </dgm:pt>
    <dgm:pt modelId="{AFF88CFF-94AD-4EA3-AAA9-DFE404996EBD}" type="pres">
      <dgm:prSet presAssocID="{5834B8F9-D0A2-49B8-9612-D62D8C3490E1}" presName="childShape" presStyleCnt="0"/>
      <dgm:spPr/>
    </dgm:pt>
    <dgm:pt modelId="{13861104-F425-4DCF-8E09-17C0C34C2492}" type="pres">
      <dgm:prSet presAssocID="{017F8781-58EF-44F8-97A5-731978434F43}" presName="Name13" presStyleLbl="parChTrans1D2" presStyleIdx="0" presStyleCnt="9"/>
      <dgm:spPr/>
      <dgm:t>
        <a:bodyPr/>
        <a:lstStyle/>
        <a:p>
          <a:endParaRPr lang="en-GB"/>
        </a:p>
      </dgm:t>
    </dgm:pt>
    <dgm:pt modelId="{79B2063F-7A3B-480E-8B3C-48EDB9F608A3}" type="pres">
      <dgm:prSet presAssocID="{B89B0149-E2ED-4D0C-8B13-68ED94F997B8}" presName="childText" presStyleLbl="bgAcc1" presStyleIdx="0" presStyleCnt="9">
        <dgm:presLayoutVars>
          <dgm:bulletEnabled val="1"/>
        </dgm:presLayoutVars>
      </dgm:prSet>
      <dgm:spPr/>
      <dgm:t>
        <a:bodyPr/>
        <a:lstStyle/>
        <a:p>
          <a:endParaRPr lang="de-DE"/>
        </a:p>
      </dgm:t>
    </dgm:pt>
    <dgm:pt modelId="{A4DBB479-71D1-41B3-B1DF-FA3671FB55CB}" type="pres">
      <dgm:prSet presAssocID="{3A5BABDE-6F21-42BD-81CF-DA81AC315819}" presName="Name13" presStyleLbl="parChTrans1D2" presStyleIdx="1" presStyleCnt="9"/>
      <dgm:spPr/>
      <dgm:t>
        <a:bodyPr/>
        <a:lstStyle/>
        <a:p>
          <a:endParaRPr lang="en-GB"/>
        </a:p>
      </dgm:t>
    </dgm:pt>
    <dgm:pt modelId="{8E583360-88AC-442D-B663-F3B8A8C256B4}" type="pres">
      <dgm:prSet presAssocID="{ECFA6D59-6D7D-4DCD-83D5-08159B03A240}" presName="childText" presStyleLbl="bgAcc1" presStyleIdx="1" presStyleCnt="9">
        <dgm:presLayoutVars>
          <dgm:bulletEnabled val="1"/>
        </dgm:presLayoutVars>
      </dgm:prSet>
      <dgm:spPr/>
      <dgm:t>
        <a:bodyPr/>
        <a:lstStyle/>
        <a:p>
          <a:endParaRPr lang="de-DE"/>
        </a:p>
      </dgm:t>
    </dgm:pt>
    <dgm:pt modelId="{39258995-39B3-4EAD-A067-66FD2FC8E8D1}" type="pres">
      <dgm:prSet presAssocID="{CAA0B438-78AB-456D-A130-ADE4F321D106}" presName="Name13" presStyleLbl="parChTrans1D2" presStyleIdx="2" presStyleCnt="9"/>
      <dgm:spPr/>
      <dgm:t>
        <a:bodyPr/>
        <a:lstStyle/>
        <a:p>
          <a:endParaRPr lang="en-GB"/>
        </a:p>
      </dgm:t>
    </dgm:pt>
    <dgm:pt modelId="{013CB152-055D-47B5-9D7E-AA25AA0BBE8B}" type="pres">
      <dgm:prSet presAssocID="{D310F1DE-8F12-4908-95F0-769BC642E116}" presName="childText" presStyleLbl="bgAcc1" presStyleIdx="2" presStyleCnt="9">
        <dgm:presLayoutVars>
          <dgm:bulletEnabled val="1"/>
        </dgm:presLayoutVars>
      </dgm:prSet>
      <dgm:spPr/>
      <dgm:t>
        <a:bodyPr/>
        <a:lstStyle/>
        <a:p>
          <a:endParaRPr lang="en-GB"/>
        </a:p>
      </dgm:t>
    </dgm:pt>
    <dgm:pt modelId="{26C829D7-6892-4622-811D-E29D545C31F0}" type="pres">
      <dgm:prSet presAssocID="{02BBCDA7-4F6C-477B-891A-8BBC313B35C0}" presName="root" presStyleCnt="0"/>
      <dgm:spPr/>
    </dgm:pt>
    <dgm:pt modelId="{CDC592FD-9CC5-4D1A-9AA3-F6416BC3CEF8}" type="pres">
      <dgm:prSet presAssocID="{02BBCDA7-4F6C-477B-891A-8BBC313B35C0}" presName="rootComposite" presStyleCnt="0"/>
      <dgm:spPr/>
    </dgm:pt>
    <dgm:pt modelId="{58BF1B55-49F6-4830-BA8A-476226EF7EF0}" type="pres">
      <dgm:prSet presAssocID="{02BBCDA7-4F6C-477B-891A-8BBC313B35C0}" presName="rootText" presStyleLbl="node1" presStyleIdx="1" presStyleCnt="3"/>
      <dgm:spPr/>
      <dgm:t>
        <a:bodyPr/>
        <a:lstStyle/>
        <a:p>
          <a:endParaRPr lang="en-GB"/>
        </a:p>
      </dgm:t>
    </dgm:pt>
    <dgm:pt modelId="{B0D4BA9B-1D17-4655-8720-F54D5EC9154A}" type="pres">
      <dgm:prSet presAssocID="{02BBCDA7-4F6C-477B-891A-8BBC313B35C0}" presName="rootConnector" presStyleLbl="node1" presStyleIdx="1" presStyleCnt="3"/>
      <dgm:spPr/>
      <dgm:t>
        <a:bodyPr/>
        <a:lstStyle/>
        <a:p>
          <a:endParaRPr lang="en-GB"/>
        </a:p>
      </dgm:t>
    </dgm:pt>
    <dgm:pt modelId="{7F78A710-3AC1-42D4-85CF-EEF6F64B84EA}" type="pres">
      <dgm:prSet presAssocID="{02BBCDA7-4F6C-477B-891A-8BBC313B35C0}" presName="childShape" presStyleCnt="0"/>
      <dgm:spPr/>
    </dgm:pt>
    <dgm:pt modelId="{33DC1BAC-5804-44F5-912E-656E9A47CCF4}" type="pres">
      <dgm:prSet presAssocID="{F1F788E5-6E22-496A-8E8B-EC8578F2AAC2}" presName="Name13" presStyleLbl="parChTrans1D2" presStyleIdx="3" presStyleCnt="9"/>
      <dgm:spPr/>
      <dgm:t>
        <a:bodyPr/>
        <a:lstStyle/>
        <a:p>
          <a:endParaRPr lang="en-GB"/>
        </a:p>
      </dgm:t>
    </dgm:pt>
    <dgm:pt modelId="{86727DFC-CE4F-454E-8711-4614A13E52C0}" type="pres">
      <dgm:prSet presAssocID="{EE270D14-6422-432D-AF48-52496FFFB341}" presName="childText" presStyleLbl="bgAcc1" presStyleIdx="3" presStyleCnt="9">
        <dgm:presLayoutVars>
          <dgm:bulletEnabled val="1"/>
        </dgm:presLayoutVars>
      </dgm:prSet>
      <dgm:spPr/>
      <dgm:t>
        <a:bodyPr/>
        <a:lstStyle/>
        <a:p>
          <a:endParaRPr lang="de-DE"/>
        </a:p>
      </dgm:t>
    </dgm:pt>
    <dgm:pt modelId="{BBA2E739-3688-4526-902A-F4CCBF3DA8C7}" type="pres">
      <dgm:prSet presAssocID="{DF7AEDDA-34E6-4AD9-8E23-AAB696C8CF50}" presName="Name13" presStyleLbl="parChTrans1D2" presStyleIdx="4" presStyleCnt="9"/>
      <dgm:spPr/>
      <dgm:t>
        <a:bodyPr/>
        <a:lstStyle/>
        <a:p>
          <a:endParaRPr lang="en-GB"/>
        </a:p>
      </dgm:t>
    </dgm:pt>
    <dgm:pt modelId="{5B1BB202-43BA-4899-81A3-51813163268F}" type="pres">
      <dgm:prSet presAssocID="{C644D85D-7201-4D1C-9FF0-6BE3BDC3C4C0}" presName="childText" presStyleLbl="bgAcc1" presStyleIdx="4" presStyleCnt="9">
        <dgm:presLayoutVars>
          <dgm:bulletEnabled val="1"/>
        </dgm:presLayoutVars>
      </dgm:prSet>
      <dgm:spPr/>
      <dgm:t>
        <a:bodyPr/>
        <a:lstStyle/>
        <a:p>
          <a:endParaRPr lang="de-DE"/>
        </a:p>
      </dgm:t>
    </dgm:pt>
    <dgm:pt modelId="{8E84DC12-3245-4B83-9D87-CF86BD467AB6}" type="pres">
      <dgm:prSet presAssocID="{2B258CC0-567A-400D-ADEE-1EFA6A2FEC76}" presName="Name13" presStyleLbl="parChTrans1D2" presStyleIdx="5" presStyleCnt="9"/>
      <dgm:spPr/>
      <dgm:t>
        <a:bodyPr/>
        <a:lstStyle/>
        <a:p>
          <a:endParaRPr lang="en-GB"/>
        </a:p>
      </dgm:t>
    </dgm:pt>
    <dgm:pt modelId="{98336479-40B5-48AC-9E67-996B3BCD2AE6}" type="pres">
      <dgm:prSet presAssocID="{FB340806-0179-468E-AF88-A8363E2A5220}" presName="childText" presStyleLbl="bgAcc1" presStyleIdx="5" presStyleCnt="9">
        <dgm:presLayoutVars>
          <dgm:bulletEnabled val="1"/>
        </dgm:presLayoutVars>
      </dgm:prSet>
      <dgm:spPr/>
      <dgm:t>
        <a:bodyPr/>
        <a:lstStyle/>
        <a:p>
          <a:endParaRPr lang="en-GB"/>
        </a:p>
      </dgm:t>
    </dgm:pt>
    <dgm:pt modelId="{7F8A6068-7389-46B2-B643-C01765455452}" type="pres">
      <dgm:prSet presAssocID="{12DCB782-DE73-4C91-B305-720F93746692}" presName="root" presStyleCnt="0"/>
      <dgm:spPr/>
    </dgm:pt>
    <dgm:pt modelId="{30B754B0-CD4F-454C-B9DF-BD09804A7A20}" type="pres">
      <dgm:prSet presAssocID="{12DCB782-DE73-4C91-B305-720F93746692}" presName="rootComposite" presStyleCnt="0"/>
      <dgm:spPr/>
    </dgm:pt>
    <dgm:pt modelId="{DC38B21C-8B84-4B1B-899B-5F45DE68E67B}" type="pres">
      <dgm:prSet presAssocID="{12DCB782-DE73-4C91-B305-720F93746692}" presName="rootText" presStyleLbl="node1" presStyleIdx="2" presStyleCnt="3"/>
      <dgm:spPr/>
      <dgm:t>
        <a:bodyPr/>
        <a:lstStyle/>
        <a:p>
          <a:endParaRPr lang="de-DE"/>
        </a:p>
      </dgm:t>
    </dgm:pt>
    <dgm:pt modelId="{F2D87966-487A-4532-8CFC-F6C3F0967745}" type="pres">
      <dgm:prSet presAssocID="{12DCB782-DE73-4C91-B305-720F93746692}" presName="rootConnector" presStyleLbl="node1" presStyleIdx="2" presStyleCnt="3"/>
      <dgm:spPr/>
      <dgm:t>
        <a:bodyPr/>
        <a:lstStyle/>
        <a:p>
          <a:endParaRPr lang="en-GB"/>
        </a:p>
      </dgm:t>
    </dgm:pt>
    <dgm:pt modelId="{B0B19527-F7F6-48DF-A384-38B34B79D7C2}" type="pres">
      <dgm:prSet presAssocID="{12DCB782-DE73-4C91-B305-720F93746692}" presName="childShape" presStyleCnt="0"/>
      <dgm:spPr/>
    </dgm:pt>
    <dgm:pt modelId="{6A5D44EF-78D7-4DF2-B7CC-1D0FF18E6AF4}" type="pres">
      <dgm:prSet presAssocID="{D9497224-C6E4-4960-B7F8-92A5146B8949}" presName="Name13" presStyleLbl="parChTrans1D2" presStyleIdx="6" presStyleCnt="9"/>
      <dgm:spPr/>
      <dgm:t>
        <a:bodyPr/>
        <a:lstStyle/>
        <a:p>
          <a:endParaRPr lang="en-GB"/>
        </a:p>
      </dgm:t>
    </dgm:pt>
    <dgm:pt modelId="{08355869-3318-41E3-9E0A-A7957651CFB3}" type="pres">
      <dgm:prSet presAssocID="{ED2BA0F0-6379-4DBA-B71E-9C9CC37C5CDA}" presName="childText" presStyleLbl="bgAcc1" presStyleIdx="6" presStyleCnt="9">
        <dgm:presLayoutVars>
          <dgm:bulletEnabled val="1"/>
        </dgm:presLayoutVars>
      </dgm:prSet>
      <dgm:spPr/>
      <dgm:t>
        <a:bodyPr/>
        <a:lstStyle/>
        <a:p>
          <a:endParaRPr lang="de-DE"/>
        </a:p>
      </dgm:t>
    </dgm:pt>
    <dgm:pt modelId="{F3688E49-F630-4B87-B38D-40479B5A1A2F}" type="pres">
      <dgm:prSet presAssocID="{D1312856-D2C1-4FDA-9427-F35D2EDD966E}" presName="Name13" presStyleLbl="parChTrans1D2" presStyleIdx="7" presStyleCnt="9"/>
      <dgm:spPr/>
      <dgm:t>
        <a:bodyPr/>
        <a:lstStyle/>
        <a:p>
          <a:endParaRPr lang="en-GB"/>
        </a:p>
      </dgm:t>
    </dgm:pt>
    <dgm:pt modelId="{E10B6C5E-E0C9-4061-A84F-6FD68B3473EE}" type="pres">
      <dgm:prSet presAssocID="{F78E6447-97F1-4914-A47C-0BF68455E29C}" presName="childText" presStyleLbl="bgAcc1" presStyleIdx="7" presStyleCnt="9">
        <dgm:presLayoutVars>
          <dgm:bulletEnabled val="1"/>
        </dgm:presLayoutVars>
      </dgm:prSet>
      <dgm:spPr/>
      <dgm:t>
        <a:bodyPr/>
        <a:lstStyle/>
        <a:p>
          <a:endParaRPr lang="de-DE"/>
        </a:p>
      </dgm:t>
    </dgm:pt>
    <dgm:pt modelId="{3C317343-656C-4B2B-866D-0414FC0B3B6F}" type="pres">
      <dgm:prSet presAssocID="{82D1BC03-9DFD-4B14-B05F-27CE066DF9DC}" presName="Name13" presStyleLbl="parChTrans1D2" presStyleIdx="8" presStyleCnt="9"/>
      <dgm:spPr/>
      <dgm:t>
        <a:bodyPr/>
        <a:lstStyle/>
        <a:p>
          <a:endParaRPr lang="en-GB"/>
        </a:p>
      </dgm:t>
    </dgm:pt>
    <dgm:pt modelId="{6E1C89E1-127E-402D-880B-4A0EFE5B43F7}" type="pres">
      <dgm:prSet presAssocID="{0773A22A-BC82-403A-99E2-D22A622FA52C}" presName="childText" presStyleLbl="bgAcc1" presStyleIdx="8" presStyleCnt="9">
        <dgm:presLayoutVars>
          <dgm:bulletEnabled val="1"/>
        </dgm:presLayoutVars>
      </dgm:prSet>
      <dgm:spPr/>
      <dgm:t>
        <a:bodyPr/>
        <a:lstStyle/>
        <a:p>
          <a:endParaRPr lang="en-GB"/>
        </a:p>
      </dgm:t>
    </dgm:pt>
  </dgm:ptLst>
  <dgm:cxnLst>
    <dgm:cxn modelId="{01653D02-907F-46BB-A804-8395A52D739B}" type="presOf" srcId="{ED2BA0F0-6379-4DBA-B71E-9C9CC37C5CDA}" destId="{08355869-3318-41E3-9E0A-A7957651CFB3}" srcOrd="0" destOrd="0" presId="urn:microsoft.com/office/officeart/2005/8/layout/hierarchy3"/>
    <dgm:cxn modelId="{AF92D6C0-EC67-4AE9-9B0A-B76AE4581A47}" type="presOf" srcId="{2B258CC0-567A-400D-ADEE-1EFA6A2FEC76}" destId="{8E84DC12-3245-4B83-9D87-CF86BD467AB6}" srcOrd="0" destOrd="0" presId="urn:microsoft.com/office/officeart/2005/8/layout/hierarchy3"/>
    <dgm:cxn modelId="{C3F928FD-DAAE-417E-9C5A-82AF5E0BF5ED}" type="presOf" srcId="{017F8781-58EF-44F8-97A5-731978434F43}" destId="{13861104-F425-4DCF-8E09-17C0C34C2492}" srcOrd="0" destOrd="0" presId="urn:microsoft.com/office/officeart/2005/8/layout/hierarchy3"/>
    <dgm:cxn modelId="{6E79B293-C199-4F5F-9B15-494F328D8CA6}" type="presOf" srcId="{A53CE013-ECF8-4377-85A6-D0741BECBB7A}" destId="{4482DC68-3087-42D2-A905-06B802E427C0}" srcOrd="0" destOrd="0" presId="urn:microsoft.com/office/officeart/2005/8/layout/hierarchy3"/>
    <dgm:cxn modelId="{009360B4-D444-441A-B76D-587EA3EA305A}" type="presOf" srcId="{EE270D14-6422-432D-AF48-52496FFFB341}" destId="{86727DFC-CE4F-454E-8711-4614A13E52C0}" srcOrd="0" destOrd="0" presId="urn:microsoft.com/office/officeart/2005/8/layout/hierarchy3"/>
    <dgm:cxn modelId="{7935FAB6-8DD4-4282-B25A-A522FED0119C}" srcId="{02BBCDA7-4F6C-477B-891A-8BBC313B35C0}" destId="{FB340806-0179-468E-AF88-A8363E2A5220}" srcOrd="2" destOrd="0" parTransId="{2B258CC0-567A-400D-ADEE-1EFA6A2FEC76}" sibTransId="{8F2136D8-5F05-4A84-9960-674C2FDB7D6D}"/>
    <dgm:cxn modelId="{0726E8ED-CA70-4CD2-BEA8-048464D6A6A0}" type="presOf" srcId="{12DCB782-DE73-4C91-B305-720F93746692}" destId="{DC38B21C-8B84-4B1B-899B-5F45DE68E67B}" srcOrd="0" destOrd="0" presId="urn:microsoft.com/office/officeart/2005/8/layout/hierarchy3"/>
    <dgm:cxn modelId="{7A50C0A6-0C08-46F9-B69D-2E11E3AE2A15}" srcId="{A53CE013-ECF8-4377-85A6-D0741BECBB7A}" destId="{12DCB782-DE73-4C91-B305-720F93746692}" srcOrd="2" destOrd="0" parTransId="{3E887D66-2C31-4F4D-AD8E-6F71EE64CD25}" sibTransId="{8810803A-6B70-4BEC-BAF1-9E8078C34AE5}"/>
    <dgm:cxn modelId="{7F192B5D-63A2-4C6D-81BD-78AF1FC40FCC}" type="presOf" srcId="{CAA0B438-78AB-456D-A130-ADE4F321D106}" destId="{39258995-39B3-4EAD-A067-66FD2FC8E8D1}" srcOrd="0" destOrd="0" presId="urn:microsoft.com/office/officeart/2005/8/layout/hierarchy3"/>
    <dgm:cxn modelId="{18F16C15-B5D7-4D46-97C5-7118A4D688AC}" type="presOf" srcId="{D9497224-C6E4-4960-B7F8-92A5146B8949}" destId="{6A5D44EF-78D7-4DF2-B7CC-1D0FF18E6AF4}" srcOrd="0" destOrd="0" presId="urn:microsoft.com/office/officeart/2005/8/layout/hierarchy3"/>
    <dgm:cxn modelId="{072BFDAB-6211-4AF6-A314-7CC494A690B8}" srcId="{12DCB782-DE73-4C91-B305-720F93746692}" destId="{F78E6447-97F1-4914-A47C-0BF68455E29C}" srcOrd="1" destOrd="0" parTransId="{D1312856-D2C1-4FDA-9427-F35D2EDD966E}" sibTransId="{93685A91-99AF-430C-9830-2E28F78505DC}"/>
    <dgm:cxn modelId="{60A773CA-076E-47BF-B6B9-6AD53C512868}" type="presOf" srcId="{F1F788E5-6E22-496A-8E8B-EC8578F2AAC2}" destId="{33DC1BAC-5804-44F5-912E-656E9A47CCF4}" srcOrd="0" destOrd="0" presId="urn:microsoft.com/office/officeart/2005/8/layout/hierarchy3"/>
    <dgm:cxn modelId="{2161F68C-B018-413E-A55A-3863D9433463}" type="presOf" srcId="{12DCB782-DE73-4C91-B305-720F93746692}" destId="{F2D87966-487A-4532-8CFC-F6C3F0967745}" srcOrd="1" destOrd="0" presId="urn:microsoft.com/office/officeart/2005/8/layout/hierarchy3"/>
    <dgm:cxn modelId="{66FB733F-A5A2-4400-9BFF-C2EE277D8F80}" srcId="{A53CE013-ECF8-4377-85A6-D0741BECBB7A}" destId="{02BBCDA7-4F6C-477B-891A-8BBC313B35C0}" srcOrd="1" destOrd="0" parTransId="{F3DB9A5A-9D7C-49FF-8DE9-30D065BB198A}" sibTransId="{4DB1EF1C-F539-4D1E-9307-C1148A22D61D}"/>
    <dgm:cxn modelId="{623C7838-4FC7-41F0-90F6-C8CB0E188B8F}" type="presOf" srcId="{B89B0149-E2ED-4D0C-8B13-68ED94F997B8}" destId="{79B2063F-7A3B-480E-8B3C-48EDB9F608A3}" srcOrd="0" destOrd="0" presId="urn:microsoft.com/office/officeart/2005/8/layout/hierarchy3"/>
    <dgm:cxn modelId="{2733C280-3A90-48D9-96EB-B0931CACD582}" srcId="{12DCB782-DE73-4C91-B305-720F93746692}" destId="{ED2BA0F0-6379-4DBA-B71E-9C9CC37C5CDA}" srcOrd="0" destOrd="0" parTransId="{D9497224-C6E4-4960-B7F8-92A5146B8949}" sibTransId="{DF63FA3D-EFB4-429B-8B92-5A4D4497D148}"/>
    <dgm:cxn modelId="{2D67B5AE-88B6-41CA-85AB-ACD905B4FFE2}" type="presOf" srcId="{C644D85D-7201-4D1C-9FF0-6BE3BDC3C4C0}" destId="{5B1BB202-43BA-4899-81A3-51813163268F}" srcOrd="0" destOrd="0" presId="urn:microsoft.com/office/officeart/2005/8/layout/hierarchy3"/>
    <dgm:cxn modelId="{1CBBBF4B-799D-4558-9932-C2894C423BAB}" srcId="{02BBCDA7-4F6C-477B-891A-8BBC313B35C0}" destId="{EE270D14-6422-432D-AF48-52496FFFB341}" srcOrd="0" destOrd="0" parTransId="{F1F788E5-6E22-496A-8E8B-EC8578F2AAC2}" sibTransId="{57DD5B96-B01C-46D7-A6DC-232DB0FCD183}"/>
    <dgm:cxn modelId="{C54684D8-6952-4C9A-8001-C614DD1CE7A5}" type="presOf" srcId="{0773A22A-BC82-403A-99E2-D22A622FA52C}" destId="{6E1C89E1-127E-402D-880B-4A0EFE5B43F7}" srcOrd="0" destOrd="0" presId="urn:microsoft.com/office/officeart/2005/8/layout/hierarchy3"/>
    <dgm:cxn modelId="{4B325CA9-9800-4240-9094-014BA1658252}" type="presOf" srcId="{02BBCDA7-4F6C-477B-891A-8BBC313B35C0}" destId="{B0D4BA9B-1D17-4655-8720-F54D5EC9154A}" srcOrd="1" destOrd="0" presId="urn:microsoft.com/office/officeart/2005/8/layout/hierarchy3"/>
    <dgm:cxn modelId="{28F0B741-351A-424D-B004-DBE5D4E15E53}" type="presOf" srcId="{D310F1DE-8F12-4908-95F0-769BC642E116}" destId="{013CB152-055D-47B5-9D7E-AA25AA0BBE8B}" srcOrd="0" destOrd="0" presId="urn:microsoft.com/office/officeart/2005/8/layout/hierarchy3"/>
    <dgm:cxn modelId="{6CE1E882-3E7E-4003-97D2-D6B78C1BC0D2}" type="presOf" srcId="{DF7AEDDA-34E6-4AD9-8E23-AAB696C8CF50}" destId="{BBA2E739-3688-4526-902A-F4CCBF3DA8C7}" srcOrd="0" destOrd="0" presId="urn:microsoft.com/office/officeart/2005/8/layout/hierarchy3"/>
    <dgm:cxn modelId="{70AF0398-4688-4298-9662-F364B6FC7859}" type="presOf" srcId="{82D1BC03-9DFD-4B14-B05F-27CE066DF9DC}" destId="{3C317343-656C-4B2B-866D-0414FC0B3B6F}" srcOrd="0" destOrd="0" presId="urn:microsoft.com/office/officeart/2005/8/layout/hierarchy3"/>
    <dgm:cxn modelId="{4F474120-E0BF-4076-BB1A-F6F3312C9BA4}" type="presOf" srcId="{3A5BABDE-6F21-42BD-81CF-DA81AC315819}" destId="{A4DBB479-71D1-41B3-B1DF-FA3671FB55CB}" srcOrd="0" destOrd="0" presId="urn:microsoft.com/office/officeart/2005/8/layout/hierarchy3"/>
    <dgm:cxn modelId="{737CAAB9-BED3-4EB0-8AEF-5493692CE354}" srcId="{5834B8F9-D0A2-49B8-9612-D62D8C3490E1}" destId="{B89B0149-E2ED-4D0C-8B13-68ED94F997B8}" srcOrd="0" destOrd="0" parTransId="{017F8781-58EF-44F8-97A5-731978434F43}" sibTransId="{545AD63A-C076-45C3-B0DF-57D21C0E3AA9}"/>
    <dgm:cxn modelId="{46BA7C0C-DE63-48F0-A41A-7B87298682B2}" type="presOf" srcId="{FB340806-0179-468E-AF88-A8363E2A5220}" destId="{98336479-40B5-48AC-9E67-996B3BCD2AE6}" srcOrd="0" destOrd="0" presId="urn:microsoft.com/office/officeart/2005/8/layout/hierarchy3"/>
    <dgm:cxn modelId="{0722AFBD-2D45-4DF5-B64E-DFE9AC3B58E3}" type="presOf" srcId="{ECFA6D59-6D7D-4DCD-83D5-08159B03A240}" destId="{8E583360-88AC-442D-B663-F3B8A8C256B4}" srcOrd="0" destOrd="0" presId="urn:microsoft.com/office/officeart/2005/8/layout/hierarchy3"/>
    <dgm:cxn modelId="{412456EF-CA86-492F-BB06-829BFA15118C}" type="presOf" srcId="{F78E6447-97F1-4914-A47C-0BF68455E29C}" destId="{E10B6C5E-E0C9-4061-A84F-6FD68B3473EE}" srcOrd="0" destOrd="0" presId="urn:microsoft.com/office/officeart/2005/8/layout/hierarchy3"/>
    <dgm:cxn modelId="{86C1BCB9-432C-4C88-AB0E-27846776B50A}" srcId="{A53CE013-ECF8-4377-85A6-D0741BECBB7A}" destId="{5834B8F9-D0A2-49B8-9612-D62D8C3490E1}" srcOrd="0" destOrd="0" parTransId="{B237BA16-0217-4C58-8C77-FDBCC36F70B2}" sibTransId="{A2C95809-8EAC-4F09-833B-263F4D8325AF}"/>
    <dgm:cxn modelId="{594D432E-AF88-4A53-AC83-531E44F481BE}" srcId="{5834B8F9-D0A2-49B8-9612-D62D8C3490E1}" destId="{ECFA6D59-6D7D-4DCD-83D5-08159B03A240}" srcOrd="1" destOrd="0" parTransId="{3A5BABDE-6F21-42BD-81CF-DA81AC315819}" sibTransId="{AB39C4D2-C915-4326-BDCF-A471A598F05E}"/>
    <dgm:cxn modelId="{995BC35D-21F5-4085-8FC6-9522C728FDB6}" type="presOf" srcId="{5834B8F9-D0A2-49B8-9612-D62D8C3490E1}" destId="{DACA1DD2-653E-4E07-914E-CB65B52656DB}" srcOrd="1" destOrd="0" presId="urn:microsoft.com/office/officeart/2005/8/layout/hierarchy3"/>
    <dgm:cxn modelId="{2CFFCC67-0386-4153-9A6A-E2E51D76F05F}" type="presOf" srcId="{02BBCDA7-4F6C-477B-891A-8BBC313B35C0}" destId="{58BF1B55-49F6-4830-BA8A-476226EF7EF0}" srcOrd="0" destOrd="0" presId="urn:microsoft.com/office/officeart/2005/8/layout/hierarchy3"/>
    <dgm:cxn modelId="{19A8D657-7971-40E9-841F-3978C2A4608E}" srcId="{02BBCDA7-4F6C-477B-891A-8BBC313B35C0}" destId="{C644D85D-7201-4D1C-9FF0-6BE3BDC3C4C0}" srcOrd="1" destOrd="0" parTransId="{DF7AEDDA-34E6-4AD9-8E23-AAB696C8CF50}" sibTransId="{DD39653F-4C45-40BD-B9F9-FE7439765FAF}"/>
    <dgm:cxn modelId="{2FB7CAC2-91FE-4CBD-86C7-BD6175FD1DA4}" type="presOf" srcId="{5834B8F9-D0A2-49B8-9612-D62D8C3490E1}" destId="{2B111F47-59D0-4EA5-9AE1-9E9F62CE7874}" srcOrd="0" destOrd="0" presId="urn:microsoft.com/office/officeart/2005/8/layout/hierarchy3"/>
    <dgm:cxn modelId="{A6825ED6-413A-4712-97DC-C994DE2ACBE3}" type="presOf" srcId="{D1312856-D2C1-4FDA-9427-F35D2EDD966E}" destId="{F3688E49-F630-4B87-B38D-40479B5A1A2F}" srcOrd="0" destOrd="0" presId="urn:microsoft.com/office/officeart/2005/8/layout/hierarchy3"/>
    <dgm:cxn modelId="{9204275E-6D54-4872-9413-B96B1454A528}" srcId="{5834B8F9-D0A2-49B8-9612-D62D8C3490E1}" destId="{D310F1DE-8F12-4908-95F0-769BC642E116}" srcOrd="2" destOrd="0" parTransId="{CAA0B438-78AB-456D-A130-ADE4F321D106}" sibTransId="{9D2D9066-718A-49C4-9860-3363AF9D7D9E}"/>
    <dgm:cxn modelId="{160B016D-D292-428A-88D8-1B1254A02ACB}" srcId="{12DCB782-DE73-4C91-B305-720F93746692}" destId="{0773A22A-BC82-403A-99E2-D22A622FA52C}" srcOrd="2" destOrd="0" parTransId="{82D1BC03-9DFD-4B14-B05F-27CE066DF9DC}" sibTransId="{F5C4C51A-5259-444F-B74E-B49734366B65}"/>
    <dgm:cxn modelId="{3F23902D-33A6-4E70-9266-EEC2DE681D32}" type="presParOf" srcId="{4482DC68-3087-42D2-A905-06B802E427C0}" destId="{2D02B03B-B5A4-42D9-BBF1-D43C939527B8}" srcOrd="0" destOrd="0" presId="urn:microsoft.com/office/officeart/2005/8/layout/hierarchy3"/>
    <dgm:cxn modelId="{7D352D27-934D-4706-A5EF-F152D0665A80}" type="presParOf" srcId="{2D02B03B-B5A4-42D9-BBF1-D43C939527B8}" destId="{55EA5A2B-2B62-48F7-AA80-C00A49633116}" srcOrd="0" destOrd="0" presId="urn:microsoft.com/office/officeart/2005/8/layout/hierarchy3"/>
    <dgm:cxn modelId="{E338EEA9-22F7-4A0C-836C-CB8B64CF964C}" type="presParOf" srcId="{55EA5A2B-2B62-48F7-AA80-C00A49633116}" destId="{2B111F47-59D0-4EA5-9AE1-9E9F62CE7874}" srcOrd="0" destOrd="0" presId="urn:microsoft.com/office/officeart/2005/8/layout/hierarchy3"/>
    <dgm:cxn modelId="{D305EB19-301F-4A74-BA70-7B96646D0FC0}" type="presParOf" srcId="{55EA5A2B-2B62-48F7-AA80-C00A49633116}" destId="{DACA1DD2-653E-4E07-914E-CB65B52656DB}" srcOrd="1" destOrd="0" presId="urn:microsoft.com/office/officeart/2005/8/layout/hierarchy3"/>
    <dgm:cxn modelId="{B2CDFCB3-FEEE-47EA-B2F9-C25FF452EB99}" type="presParOf" srcId="{2D02B03B-B5A4-42D9-BBF1-D43C939527B8}" destId="{AFF88CFF-94AD-4EA3-AAA9-DFE404996EBD}" srcOrd="1" destOrd="0" presId="urn:microsoft.com/office/officeart/2005/8/layout/hierarchy3"/>
    <dgm:cxn modelId="{B3788862-8417-4441-82E5-967BCAE5F92A}" type="presParOf" srcId="{AFF88CFF-94AD-4EA3-AAA9-DFE404996EBD}" destId="{13861104-F425-4DCF-8E09-17C0C34C2492}" srcOrd="0" destOrd="0" presId="urn:microsoft.com/office/officeart/2005/8/layout/hierarchy3"/>
    <dgm:cxn modelId="{DE60B338-54E2-418C-B287-923E72EF0604}" type="presParOf" srcId="{AFF88CFF-94AD-4EA3-AAA9-DFE404996EBD}" destId="{79B2063F-7A3B-480E-8B3C-48EDB9F608A3}" srcOrd="1" destOrd="0" presId="urn:microsoft.com/office/officeart/2005/8/layout/hierarchy3"/>
    <dgm:cxn modelId="{3EEB419D-0B8A-413A-B234-D4D7896921AC}" type="presParOf" srcId="{AFF88CFF-94AD-4EA3-AAA9-DFE404996EBD}" destId="{A4DBB479-71D1-41B3-B1DF-FA3671FB55CB}" srcOrd="2" destOrd="0" presId="urn:microsoft.com/office/officeart/2005/8/layout/hierarchy3"/>
    <dgm:cxn modelId="{8AE1D722-5043-40B9-996F-ED17FB604DED}" type="presParOf" srcId="{AFF88CFF-94AD-4EA3-AAA9-DFE404996EBD}" destId="{8E583360-88AC-442D-B663-F3B8A8C256B4}" srcOrd="3" destOrd="0" presId="urn:microsoft.com/office/officeart/2005/8/layout/hierarchy3"/>
    <dgm:cxn modelId="{9059D69A-DE94-4530-B50F-090F0C3DDA81}" type="presParOf" srcId="{AFF88CFF-94AD-4EA3-AAA9-DFE404996EBD}" destId="{39258995-39B3-4EAD-A067-66FD2FC8E8D1}" srcOrd="4" destOrd="0" presId="urn:microsoft.com/office/officeart/2005/8/layout/hierarchy3"/>
    <dgm:cxn modelId="{805E79A0-6201-4BB4-BFB7-71AF89DBC587}" type="presParOf" srcId="{AFF88CFF-94AD-4EA3-AAA9-DFE404996EBD}" destId="{013CB152-055D-47B5-9D7E-AA25AA0BBE8B}" srcOrd="5" destOrd="0" presId="urn:microsoft.com/office/officeart/2005/8/layout/hierarchy3"/>
    <dgm:cxn modelId="{9154CE3A-3BBC-44E9-9D8C-3A8B8C78A8EF}" type="presParOf" srcId="{4482DC68-3087-42D2-A905-06B802E427C0}" destId="{26C829D7-6892-4622-811D-E29D545C31F0}" srcOrd="1" destOrd="0" presId="urn:microsoft.com/office/officeart/2005/8/layout/hierarchy3"/>
    <dgm:cxn modelId="{DD911BA1-315F-41CE-918E-A3F6263BC32A}" type="presParOf" srcId="{26C829D7-6892-4622-811D-E29D545C31F0}" destId="{CDC592FD-9CC5-4D1A-9AA3-F6416BC3CEF8}" srcOrd="0" destOrd="0" presId="urn:microsoft.com/office/officeart/2005/8/layout/hierarchy3"/>
    <dgm:cxn modelId="{1FEEB7C3-D743-45D9-BEB6-E072FDA452D3}" type="presParOf" srcId="{CDC592FD-9CC5-4D1A-9AA3-F6416BC3CEF8}" destId="{58BF1B55-49F6-4830-BA8A-476226EF7EF0}" srcOrd="0" destOrd="0" presId="urn:microsoft.com/office/officeart/2005/8/layout/hierarchy3"/>
    <dgm:cxn modelId="{258FBCDD-61E0-444A-8CD6-65A4DFC46250}" type="presParOf" srcId="{CDC592FD-9CC5-4D1A-9AA3-F6416BC3CEF8}" destId="{B0D4BA9B-1D17-4655-8720-F54D5EC9154A}" srcOrd="1" destOrd="0" presId="urn:microsoft.com/office/officeart/2005/8/layout/hierarchy3"/>
    <dgm:cxn modelId="{3CBDD170-7F3B-49B5-B3F2-EF7D7107D66C}" type="presParOf" srcId="{26C829D7-6892-4622-811D-E29D545C31F0}" destId="{7F78A710-3AC1-42D4-85CF-EEF6F64B84EA}" srcOrd="1" destOrd="0" presId="urn:microsoft.com/office/officeart/2005/8/layout/hierarchy3"/>
    <dgm:cxn modelId="{F8A91EB4-3773-4BEC-99B1-E89C6992834A}" type="presParOf" srcId="{7F78A710-3AC1-42D4-85CF-EEF6F64B84EA}" destId="{33DC1BAC-5804-44F5-912E-656E9A47CCF4}" srcOrd="0" destOrd="0" presId="urn:microsoft.com/office/officeart/2005/8/layout/hierarchy3"/>
    <dgm:cxn modelId="{96A34BBA-766C-4179-A7C4-FB700655E802}" type="presParOf" srcId="{7F78A710-3AC1-42D4-85CF-EEF6F64B84EA}" destId="{86727DFC-CE4F-454E-8711-4614A13E52C0}" srcOrd="1" destOrd="0" presId="urn:microsoft.com/office/officeart/2005/8/layout/hierarchy3"/>
    <dgm:cxn modelId="{99815B3E-B2DD-419C-AF2D-3E0AA95879D3}" type="presParOf" srcId="{7F78A710-3AC1-42D4-85CF-EEF6F64B84EA}" destId="{BBA2E739-3688-4526-902A-F4CCBF3DA8C7}" srcOrd="2" destOrd="0" presId="urn:microsoft.com/office/officeart/2005/8/layout/hierarchy3"/>
    <dgm:cxn modelId="{701C4329-7C7E-4A4C-9F42-18EAF6C35169}" type="presParOf" srcId="{7F78A710-3AC1-42D4-85CF-EEF6F64B84EA}" destId="{5B1BB202-43BA-4899-81A3-51813163268F}" srcOrd="3" destOrd="0" presId="urn:microsoft.com/office/officeart/2005/8/layout/hierarchy3"/>
    <dgm:cxn modelId="{84CB5EFD-3C54-43BC-9575-5FE9624251DC}" type="presParOf" srcId="{7F78A710-3AC1-42D4-85CF-EEF6F64B84EA}" destId="{8E84DC12-3245-4B83-9D87-CF86BD467AB6}" srcOrd="4" destOrd="0" presId="urn:microsoft.com/office/officeart/2005/8/layout/hierarchy3"/>
    <dgm:cxn modelId="{06FF5614-AD43-4B04-82E1-CD1B96894214}" type="presParOf" srcId="{7F78A710-3AC1-42D4-85CF-EEF6F64B84EA}" destId="{98336479-40B5-48AC-9E67-996B3BCD2AE6}" srcOrd="5" destOrd="0" presId="urn:microsoft.com/office/officeart/2005/8/layout/hierarchy3"/>
    <dgm:cxn modelId="{08C48DD6-3219-414A-A7B9-A4258D7CC64C}" type="presParOf" srcId="{4482DC68-3087-42D2-A905-06B802E427C0}" destId="{7F8A6068-7389-46B2-B643-C01765455452}" srcOrd="2" destOrd="0" presId="urn:microsoft.com/office/officeart/2005/8/layout/hierarchy3"/>
    <dgm:cxn modelId="{9C02620F-4727-4BE4-AB66-B05A1C967F12}" type="presParOf" srcId="{7F8A6068-7389-46B2-B643-C01765455452}" destId="{30B754B0-CD4F-454C-B9DF-BD09804A7A20}" srcOrd="0" destOrd="0" presId="urn:microsoft.com/office/officeart/2005/8/layout/hierarchy3"/>
    <dgm:cxn modelId="{2A104A05-0AF5-49D6-BCD5-B6491AB2D8EF}" type="presParOf" srcId="{30B754B0-CD4F-454C-B9DF-BD09804A7A20}" destId="{DC38B21C-8B84-4B1B-899B-5F45DE68E67B}" srcOrd="0" destOrd="0" presId="urn:microsoft.com/office/officeart/2005/8/layout/hierarchy3"/>
    <dgm:cxn modelId="{3EB11DFA-6514-4C2D-B44E-9FAE5D38B00A}" type="presParOf" srcId="{30B754B0-CD4F-454C-B9DF-BD09804A7A20}" destId="{F2D87966-487A-4532-8CFC-F6C3F0967745}" srcOrd="1" destOrd="0" presId="urn:microsoft.com/office/officeart/2005/8/layout/hierarchy3"/>
    <dgm:cxn modelId="{AC73CB5D-C1B4-4CF7-8E66-2D2F031B63C7}" type="presParOf" srcId="{7F8A6068-7389-46B2-B643-C01765455452}" destId="{B0B19527-F7F6-48DF-A384-38B34B79D7C2}" srcOrd="1" destOrd="0" presId="urn:microsoft.com/office/officeart/2005/8/layout/hierarchy3"/>
    <dgm:cxn modelId="{DA9F63F7-608C-4328-884D-C90F8F7E1963}" type="presParOf" srcId="{B0B19527-F7F6-48DF-A384-38B34B79D7C2}" destId="{6A5D44EF-78D7-4DF2-B7CC-1D0FF18E6AF4}" srcOrd="0" destOrd="0" presId="urn:microsoft.com/office/officeart/2005/8/layout/hierarchy3"/>
    <dgm:cxn modelId="{1603734E-D8BD-48D1-90C7-66BFF8C288D2}" type="presParOf" srcId="{B0B19527-F7F6-48DF-A384-38B34B79D7C2}" destId="{08355869-3318-41E3-9E0A-A7957651CFB3}" srcOrd="1" destOrd="0" presId="urn:microsoft.com/office/officeart/2005/8/layout/hierarchy3"/>
    <dgm:cxn modelId="{B83CA51E-FFDA-4225-B2D3-D5556DD93984}" type="presParOf" srcId="{B0B19527-F7F6-48DF-A384-38B34B79D7C2}" destId="{F3688E49-F630-4B87-B38D-40479B5A1A2F}" srcOrd="2" destOrd="0" presId="urn:microsoft.com/office/officeart/2005/8/layout/hierarchy3"/>
    <dgm:cxn modelId="{B23BC28C-E63C-4C74-826E-6EB94715AB31}" type="presParOf" srcId="{B0B19527-F7F6-48DF-A384-38B34B79D7C2}" destId="{E10B6C5E-E0C9-4061-A84F-6FD68B3473EE}" srcOrd="3" destOrd="0" presId="urn:microsoft.com/office/officeart/2005/8/layout/hierarchy3"/>
    <dgm:cxn modelId="{2B7E52DD-C858-427B-9E83-6EDC8735F63B}" type="presParOf" srcId="{B0B19527-F7F6-48DF-A384-38B34B79D7C2}" destId="{3C317343-656C-4B2B-866D-0414FC0B3B6F}" srcOrd="4" destOrd="0" presId="urn:microsoft.com/office/officeart/2005/8/layout/hierarchy3"/>
    <dgm:cxn modelId="{4FCAA729-76C9-43FA-A84C-260F633BEB54}" type="presParOf" srcId="{B0B19527-F7F6-48DF-A384-38B34B79D7C2}" destId="{6E1C89E1-127E-402D-880B-4A0EFE5B43F7}" srcOrd="5" destOrd="0" presId="urn:microsoft.com/office/officeart/2005/8/layout/hierarchy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6CFA708-596D-0940-ADF0-188171438C78}">
      <dsp:nvSpPr>
        <dsp:cNvPr id="0" name=""/>
        <dsp:cNvSpPr/>
      </dsp:nvSpPr>
      <dsp:spPr>
        <a:xfrm>
          <a:off x="1655461" y="1909806"/>
          <a:ext cx="1440885" cy="1282988"/>
        </a:xfrm>
        <a:prstGeom prst="ellipse">
          <a:avLst/>
        </a:prstGeom>
        <a:solidFill>
          <a:schemeClr val="accent1">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it-IT" sz="1400" b="1" kern="1200" dirty="0" smtClean="0"/>
            <a:t>Multicriteria </a:t>
          </a:r>
          <a:r>
            <a:rPr lang="it-IT" sz="1400" b="1" kern="1200" dirty="0" err="1" smtClean="0"/>
            <a:t>analysis</a:t>
          </a:r>
          <a:endParaRPr lang="it-IT" sz="1400" b="1" kern="1200" dirty="0"/>
        </a:p>
      </dsp:txBody>
      <dsp:txXfrm>
        <a:off x="1655461" y="1909806"/>
        <a:ext cx="1440885" cy="1282988"/>
      </dsp:txXfrm>
    </dsp:sp>
    <dsp:sp modelId="{AC6C4736-3521-5C48-9BFB-CE5274B719DF}">
      <dsp:nvSpPr>
        <dsp:cNvPr id="0" name=""/>
        <dsp:cNvSpPr/>
      </dsp:nvSpPr>
      <dsp:spPr>
        <a:xfrm rot="11700000">
          <a:off x="592286" y="2031563"/>
          <a:ext cx="1052497" cy="365651"/>
        </a:xfrm>
        <a:prstGeom prst="leftArrow">
          <a:avLst>
            <a:gd name="adj1" fmla="val 60000"/>
            <a:gd name="adj2" fmla="val 50000"/>
          </a:avLst>
        </a:prstGeom>
        <a:solidFill>
          <a:schemeClr val="accent2">
            <a:hueOff val="0"/>
            <a:satOff val="0"/>
            <a:lumOff val="0"/>
            <a:alphaOff val="0"/>
          </a:schemeClr>
        </a:soli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09E8905-73C6-C840-86C6-97B072484322}">
      <dsp:nvSpPr>
        <dsp:cNvPr id="0" name=""/>
        <dsp:cNvSpPr/>
      </dsp:nvSpPr>
      <dsp:spPr>
        <a:xfrm>
          <a:off x="798" y="1590651"/>
          <a:ext cx="1218839" cy="975071"/>
        </a:xfrm>
        <a:prstGeom prst="roundRect">
          <a:avLst>
            <a:gd name="adj" fmla="val 10000"/>
          </a:avLst>
        </a:prstGeom>
        <a:solidFill>
          <a:schemeClr val="accent2">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it-IT" sz="1600" b="1" kern="1200" dirty="0" smtClean="0"/>
            <a:t>Satellite data</a:t>
          </a:r>
          <a:endParaRPr lang="it-IT" sz="1600" b="1" kern="1200" dirty="0"/>
        </a:p>
      </dsp:txBody>
      <dsp:txXfrm>
        <a:off x="798" y="1590651"/>
        <a:ext cx="1218839" cy="975071"/>
      </dsp:txXfrm>
    </dsp:sp>
    <dsp:sp modelId="{530006FE-EDF0-3644-943F-60B2A53AAF1A}">
      <dsp:nvSpPr>
        <dsp:cNvPr id="0" name=""/>
        <dsp:cNvSpPr/>
      </dsp:nvSpPr>
      <dsp:spPr>
        <a:xfrm rot="14700000">
          <a:off x="1283013" y="1214627"/>
          <a:ext cx="1109686" cy="365651"/>
        </a:xfrm>
        <a:prstGeom prst="leftArrow">
          <a:avLst>
            <a:gd name="adj1" fmla="val 60000"/>
            <a:gd name="adj2" fmla="val 50000"/>
          </a:avLst>
        </a:prstGeom>
        <a:solidFill>
          <a:schemeClr val="accent3">
            <a:hueOff val="0"/>
            <a:satOff val="0"/>
            <a:lumOff val="0"/>
            <a:alphaOff val="0"/>
          </a:schemeClr>
        </a:soli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E3938A1-ED3E-D74C-83A7-058CBA07DD0B}">
      <dsp:nvSpPr>
        <dsp:cNvPr id="0" name=""/>
        <dsp:cNvSpPr/>
      </dsp:nvSpPr>
      <dsp:spPr>
        <a:xfrm>
          <a:off x="993950" y="407058"/>
          <a:ext cx="1218839" cy="975071"/>
        </a:xfrm>
        <a:prstGeom prst="roundRect">
          <a:avLst>
            <a:gd name="adj" fmla="val 10000"/>
          </a:avLst>
        </a:prstGeom>
        <a:solidFill>
          <a:schemeClr val="accent3">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it-IT" sz="1600" b="1" kern="1200" dirty="0" err="1" smtClean="0"/>
            <a:t>Simulation</a:t>
          </a:r>
          <a:r>
            <a:rPr lang="it-IT" sz="1600" b="1" kern="1200" dirty="0" smtClean="0"/>
            <a:t> </a:t>
          </a:r>
          <a:r>
            <a:rPr lang="it-IT" sz="1600" b="1" kern="1200" dirty="0" err="1" smtClean="0"/>
            <a:t>models</a:t>
          </a:r>
          <a:r>
            <a:rPr lang="it-IT" sz="1600" b="1" kern="1200" dirty="0" smtClean="0"/>
            <a:t> </a:t>
          </a:r>
          <a:endParaRPr lang="it-IT" sz="1600" b="1" kern="1200" dirty="0"/>
        </a:p>
      </dsp:txBody>
      <dsp:txXfrm>
        <a:off x="993950" y="407058"/>
        <a:ext cx="1218839" cy="975071"/>
      </dsp:txXfrm>
    </dsp:sp>
    <dsp:sp modelId="{D1D9C581-593E-5048-8363-0D1945727D78}">
      <dsp:nvSpPr>
        <dsp:cNvPr id="0" name=""/>
        <dsp:cNvSpPr/>
      </dsp:nvSpPr>
      <dsp:spPr>
        <a:xfrm rot="17700000">
          <a:off x="2359109" y="1214627"/>
          <a:ext cx="1109686" cy="365651"/>
        </a:xfrm>
        <a:prstGeom prst="leftArrow">
          <a:avLst>
            <a:gd name="adj1" fmla="val 60000"/>
            <a:gd name="adj2" fmla="val 50000"/>
          </a:avLst>
        </a:prstGeom>
        <a:solidFill>
          <a:schemeClr val="accent4">
            <a:hueOff val="0"/>
            <a:satOff val="0"/>
            <a:lumOff val="0"/>
            <a:alphaOff val="0"/>
          </a:schemeClr>
        </a:soli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1F74534-5860-9D4A-8D94-3CDE49A2B148}">
      <dsp:nvSpPr>
        <dsp:cNvPr id="0" name=""/>
        <dsp:cNvSpPr/>
      </dsp:nvSpPr>
      <dsp:spPr>
        <a:xfrm>
          <a:off x="2539019" y="407058"/>
          <a:ext cx="1218839" cy="975071"/>
        </a:xfrm>
        <a:prstGeom prst="roundRect">
          <a:avLst>
            <a:gd name="adj" fmla="val 10000"/>
          </a:avLst>
        </a:prstGeom>
        <a:solidFill>
          <a:schemeClr val="accent4">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it-IT" sz="1600" b="1" kern="1200" dirty="0" err="1" smtClean="0"/>
            <a:t>Interaction</a:t>
          </a:r>
          <a:r>
            <a:rPr lang="it-IT" sz="1600" b="1" kern="1200" dirty="0" smtClean="0"/>
            <a:t> </a:t>
          </a:r>
          <a:r>
            <a:rPr lang="it-IT" sz="1600" b="1" kern="1200" dirty="0" err="1" smtClean="0"/>
            <a:t>analysis</a:t>
          </a:r>
          <a:endParaRPr lang="it-IT" sz="1600" b="1" kern="1200" dirty="0"/>
        </a:p>
      </dsp:txBody>
      <dsp:txXfrm>
        <a:off x="2539019" y="407058"/>
        <a:ext cx="1218839" cy="975071"/>
      </dsp:txXfrm>
    </dsp:sp>
    <dsp:sp modelId="{C62CD936-58B1-B04D-ACDD-DAB2ACFC5138}">
      <dsp:nvSpPr>
        <dsp:cNvPr id="0" name=""/>
        <dsp:cNvSpPr/>
      </dsp:nvSpPr>
      <dsp:spPr>
        <a:xfrm rot="20700000">
          <a:off x="3107025" y="2031563"/>
          <a:ext cx="1052497" cy="365651"/>
        </a:xfrm>
        <a:prstGeom prst="leftArrow">
          <a:avLst>
            <a:gd name="adj1" fmla="val 60000"/>
            <a:gd name="adj2" fmla="val 50000"/>
          </a:avLst>
        </a:prstGeom>
        <a:solidFill>
          <a:schemeClr val="accent5">
            <a:hueOff val="0"/>
            <a:satOff val="0"/>
            <a:lumOff val="0"/>
            <a:alphaOff val="0"/>
          </a:schemeClr>
        </a:soli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F91033A-1335-6D44-96F8-AB53393950C1}">
      <dsp:nvSpPr>
        <dsp:cNvPr id="0" name=""/>
        <dsp:cNvSpPr/>
      </dsp:nvSpPr>
      <dsp:spPr>
        <a:xfrm>
          <a:off x="3532171" y="1590651"/>
          <a:ext cx="1218839" cy="975071"/>
        </a:xfrm>
        <a:prstGeom prst="roundRect">
          <a:avLst>
            <a:gd name="adj" fmla="val 10000"/>
          </a:avLst>
        </a:prstGeom>
        <a:solidFill>
          <a:schemeClr val="accent5">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it-IT" sz="1600" b="1" kern="1200" dirty="0" smtClean="0"/>
            <a:t>GIS</a:t>
          </a:r>
          <a:endParaRPr lang="it-IT" sz="1600" b="1" kern="1200" dirty="0"/>
        </a:p>
      </dsp:txBody>
      <dsp:txXfrm>
        <a:off x="3532171" y="1590651"/>
        <a:ext cx="1218839" cy="975071"/>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B111F47-59D0-4EA5-9AE1-9E9F62CE7874}">
      <dsp:nvSpPr>
        <dsp:cNvPr id="0" name=""/>
        <dsp:cNvSpPr/>
      </dsp:nvSpPr>
      <dsp:spPr>
        <a:xfrm>
          <a:off x="58042" y="3100"/>
          <a:ext cx="1708546" cy="854273"/>
        </a:xfrm>
        <a:prstGeom prst="roundRect">
          <a:avLst>
            <a:gd name="adj" fmla="val 10000"/>
          </a:avLst>
        </a:prstGeom>
        <a:solidFill>
          <a:srgbClr val="7030A0"/>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noProof="0" dirty="0" smtClean="0"/>
            <a:t>Assessment of status quo (legislation, activities, conflicts and synergies)</a:t>
          </a:r>
          <a:endParaRPr lang="en-US" sz="1300" kern="1200" noProof="0" dirty="0"/>
        </a:p>
      </dsp:txBody>
      <dsp:txXfrm>
        <a:off x="58042" y="3100"/>
        <a:ext cx="1708546" cy="854273"/>
      </dsp:txXfrm>
    </dsp:sp>
    <dsp:sp modelId="{13861104-F425-4DCF-8E09-17C0C34C2492}">
      <dsp:nvSpPr>
        <dsp:cNvPr id="0" name=""/>
        <dsp:cNvSpPr/>
      </dsp:nvSpPr>
      <dsp:spPr>
        <a:xfrm>
          <a:off x="228897" y="857374"/>
          <a:ext cx="170854" cy="640705"/>
        </a:xfrm>
        <a:custGeom>
          <a:avLst/>
          <a:gdLst/>
          <a:ahLst/>
          <a:cxnLst/>
          <a:rect l="0" t="0" r="0" b="0"/>
          <a:pathLst>
            <a:path>
              <a:moveTo>
                <a:pt x="0" y="0"/>
              </a:moveTo>
              <a:lnTo>
                <a:pt x="0" y="640705"/>
              </a:lnTo>
              <a:lnTo>
                <a:pt x="170854" y="64070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B2063F-7A3B-480E-8B3C-48EDB9F608A3}">
      <dsp:nvSpPr>
        <dsp:cNvPr id="0" name=""/>
        <dsp:cNvSpPr/>
      </dsp:nvSpPr>
      <dsp:spPr>
        <a:xfrm>
          <a:off x="399752" y="1070942"/>
          <a:ext cx="1366837" cy="854273"/>
        </a:xfrm>
        <a:prstGeom prst="roundRect">
          <a:avLst>
            <a:gd name="adj" fmla="val 10000"/>
          </a:avLst>
        </a:prstGeom>
        <a:solidFill>
          <a:schemeClr val="lt1">
            <a:alpha val="90000"/>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de-DE" sz="1200" kern="1200" dirty="0" err="1" smtClean="0"/>
            <a:t>How</a:t>
          </a:r>
          <a:r>
            <a:rPr lang="de-DE" sz="1200" kern="1200" dirty="0" smtClean="0"/>
            <a:t> </a:t>
          </a:r>
          <a:r>
            <a:rPr lang="de-DE" sz="1200" kern="1200" dirty="0" err="1" smtClean="0"/>
            <a:t>can</a:t>
          </a:r>
          <a:r>
            <a:rPr lang="de-DE" sz="1200" kern="1200" dirty="0" smtClean="0"/>
            <a:t> </a:t>
          </a:r>
          <a:r>
            <a:rPr lang="de-DE" sz="1200" kern="1200" dirty="0" err="1" smtClean="0"/>
            <a:t>main</a:t>
          </a:r>
          <a:r>
            <a:rPr lang="de-DE" sz="1200" kern="1200" dirty="0" smtClean="0"/>
            <a:t> </a:t>
          </a:r>
          <a:r>
            <a:rPr lang="de-DE" sz="1200" kern="1200" dirty="0" err="1" smtClean="0"/>
            <a:t>conflicts</a:t>
          </a:r>
          <a:r>
            <a:rPr lang="de-DE" sz="1200" kern="1200" dirty="0" smtClean="0"/>
            <a:t> </a:t>
          </a:r>
          <a:r>
            <a:rPr lang="en-US" sz="1200" kern="1200" noProof="0" dirty="0" smtClean="0"/>
            <a:t>be </a:t>
          </a:r>
          <a:r>
            <a:rPr lang="en-US" sz="1200" kern="1200" noProof="0" dirty="0" err="1" smtClean="0"/>
            <a:t>characterised</a:t>
          </a:r>
          <a:r>
            <a:rPr lang="en-US" sz="1200" kern="1200" noProof="0" dirty="0" smtClean="0"/>
            <a:t>?</a:t>
          </a:r>
          <a:endParaRPr lang="en-US" sz="1200" kern="1200" noProof="0" dirty="0"/>
        </a:p>
      </dsp:txBody>
      <dsp:txXfrm>
        <a:off x="399752" y="1070942"/>
        <a:ext cx="1366837" cy="854273"/>
      </dsp:txXfrm>
    </dsp:sp>
    <dsp:sp modelId="{A4DBB479-71D1-41B3-B1DF-FA3671FB55CB}">
      <dsp:nvSpPr>
        <dsp:cNvPr id="0" name=""/>
        <dsp:cNvSpPr/>
      </dsp:nvSpPr>
      <dsp:spPr>
        <a:xfrm>
          <a:off x="228897" y="857374"/>
          <a:ext cx="170854" cy="1708546"/>
        </a:xfrm>
        <a:custGeom>
          <a:avLst/>
          <a:gdLst/>
          <a:ahLst/>
          <a:cxnLst/>
          <a:rect l="0" t="0" r="0" b="0"/>
          <a:pathLst>
            <a:path>
              <a:moveTo>
                <a:pt x="0" y="0"/>
              </a:moveTo>
              <a:lnTo>
                <a:pt x="0" y="1708546"/>
              </a:lnTo>
              <a:lnTo>
                <a:pt x="170854" y="17085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583360-88AC-442D-B663-F3B8A8C256B4}">
      <dsp:nvSpPr>
        <dsp:cNvPr id="0" name=""/>
        <dsp:cNvSpPr/>
      </dsp:nvSpPr>
      <dsp:spPr>
        <a:xfrm>
          <a:off x="399752" y="2138784"/>
          <a:ext cx="1366837" cy="854273"/>
        </a:xfrm>
        <a:prstGeom prst="roundRect">
          <a:avLst>
            <a:gd name="adj" fmla="val 10000"/>
          </a:avLst>
        </a:prstGeom>
        <a:solidFill>
          <a:schemeClr val="lt1">
            <a:alpha val="90000"/>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noProof="0" dirty="0" smtClean="0"/>
            <a:t>Where does or will co-use occur?</a:t>
          </a:r>
          <a:endParaRPr lang="en-US" sz="1200" kern="1200" noProof="0" dirty="0"/>
        </a:p>
      </dsp:txBody>
      <dsp:txXfrm>
        <a:off x="399752" y="2138784"/>
        <a:ext cx="1366837" cy="854273"/>
      </dsp:txXfrm>
    </dsp:sp>
    <dsp:sp modelId="{39258995-39B3-4EAD-A067-66FD2FC8E8D1}">
      <dsp:nvSpPr>
        <dsp:cNvPr id="0" name=""/>
        <dsp:cNvSpPr/>
      </dsp:nvSpPr>
      <dsp:spPr>
        <a:xfrm>
          <a:off x="228897" y="857374"/>
          <a:ext cx="170854" cy="2776388"/>
        </a:xfrm>
        <a:custGeom>
          <a:avLst/>
          <a:gdLst/>
          <a:ahLst/>
          <a:cxnLst/>
          <a:rect l="0" t="0" r="0" b="0"/>
          <a:pathLst>
            <a:path>
              <a:moveTo>
                <a:pt x="0" y="0"/>
              </a:moveTo>
              <a:lnTo>
                <a:pt x="0" y="2776388"/>
              </a:lnTo>
              <a:lnTo>
                <a:pt x="170854" y="277638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3CB152-055D-47B5-9D7E-AA25AA0BBE8B}">
      <dsp:nvSpPr>
        <dsp:cNvPr id="0" name=""/>
        <dsp:cNvSpPr/>
      </dsp:nvSpPr>
      <dsp:spPr>
        <a:xfrm>
          <a:off x="399752" y="3206625"/>
          <a:ext cx="1366837" cy="854273"/>
        </a:xfrm>
        <a:prstGeom prst="roundRect">
          <a:avLst>
            <a:gd name="adj" fmla="val 10000"/>
          </a:avLst>
        </a:prstGeom>
        <a:solidFill>
          <a:schemeClr val="lt1">
            <a:alpha val="90000"/>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noProof="0" dirty="0" smtClean="0"/>
            <a:t>…….</a:t>
          </a:r>
          <a:endParaRPr lang="en-US" sz="1200" kern="1200" noProof="0" dirty="0"/>
        </a:p>
      </dsp:txBody>
      <dsp:txXfrm>
        <a:off x="399752" y="3206625"/>
        <a:ext cx="1366837" cy="854273"/>
      </dsp:txXfrm>
    </dsp:sp>
    <dsp:sp modelId="{58BF1B55-49F6-4830-BA8A-476226EF7EF0}">
      <dsp:nvSpPr>
        <dsp:cNvPr id="0" name=""/>
        <dsp:cNvSpPr/>
      </dsp:nvSpPr>
      <dsp:spPr>
        <a:xfrm>
          <a:off x="2193726" y="3100"/>
          <a:ext cx="1708546" cy="854273"/>
        </a:xfrm>
        <a:prstGeom prst="roundRect">
          <a:avLst>
            <a:gd name="adj" fmla="val 10000"/>
          </a:avLst>
        </a:prstGeom>
        <a:solidFill>
          <a:srgbClr val="A1D320"/>
        </a:solidFill>
        <a:ln w="25400" cap="flat" cmpd="sng" algn="ctr">
          <a:solidFill>
            <a:srgbClr val="A1D32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noProof="0" dirty="0" smtClean="0"/>
            <a:t>Monitoring and evaluation of spatial management options</a:t>
          </a:r>
          <a:endParaRPr lang="en-US" sz="1300" kern="1200" noProof="0" dirty="0"/>
        </a:p>
      </dsp:txBody>
      <dsp:txXfrm>
        <a:off x="2193726" y="3100"/>
        <a:ext cx="1708546" cy="854273"/>
      </dsp:txXfrm>
    </dsp:sp>
    <dsp:sp modelId="{33DC1BAC-5804-44F5-912E-656E9A47CCF4}">
      <dsp:nvSpPr>
        <dsp:cNvPr id="0" name=""/>
        <dsp:cNvSpPr/>
      </dsp:nvSpPr>
      <dsp:spPr>
        <a:xfrm>
          <a:off x="2364581" y="857374"/>
          <a:ext cx="170854" cy="640705"/>
        </a:xfrm>
        <a:custGeom>
          <a:avLst/>
          <a:gdLst/>
          <a:ahLst/>
          <a:cxnLst/>
          <a:rect l="0" t="0" r="0" b="0"/>
          <a:pathLst>
            <a:path>
              <a:moveTo>
                <a:pt x="0" y="0"/>
              </a:moveTo>
              <a:lnTo>
                <a:pt x="0" y="640705"/>
              </a:lnTo>
              <a:lnTo>
                <a:pt x="170854" y="64070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727DFC-CE4F-454E-8711-4614A13E52C0}">
      <dsp:nvSpPr>
        <dsp:cNvPr id="0" name=""/>
        <dsp:cNvSpPr/>
      </dsp:nvSpPr>
      <dsp:spPr>
        <a:xfrm>
          <a:off x="2535435" y="1070942"/>
          <a:ext cx="1366837" cy="854273"/>
        </a:xfrm>
        <a:prstGeom prst="roundRect">
          <a:avLst>
            <a:gd name="adj" fmla="val 10000"/>
          </a:avLst>
        </a:prstGeom>
        <a:solidFill>
          <a:schemeClr val="lt1">
            <a:alpha val="90000"/>
            <a:hueOff val="0"/>
            <a:satOff val="0"/>
            <a:lumOff val="0"/>
            <a:alphaOff val="0"/>
          </a:schemeClr>
        </a:solidFill>
        <a:ln w="25400" cap="flat" cmpd="sng" algn="ctr">
          <a:solidFill>
            <a:srgbClr val="A1D320"/>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noProof="0" dirty="0" smtClean="0"/>
            <a:t>What are the impacts of spatial management measures?</a:t>
          </a:r>
          <a:endParaRPr lang="en-US" sz="1200" kern="1200" noProof="0" dirty="0"/>
        </a:p>
      </dsp:txBody>
      <dsp:txXfrm>
        <a:off x="2535435" y="1070942"/>
        <a:ext cx="1366837" cy="854273"/>
      </dsp:txXfrm>
    </dsp:sp>
    <dsp:sp modelId="{BBA2E739-3688-4526-902A-F4CCBF3DA8C7}">
      <dsp:nvSpPr>
        <dsp:cNvPr id="0" name=""/>
        <dsp:cNvSpPr/>
      </dsp:nvSpPr>
      <dsp:spPr>
        <a:xfrm>
          <a:off x="2364581" y="857374"/>
          <a:ext cx="170854" cy="1708546"/>
        </a:xfrm>
        <a:custGeom>
          <a:avLst/>
          <a:gdLst/>
          <a:ahLst/>
          <a:cxnLst/>
          <a:rect l="0" t="0" r="0" b="0"/>
          <a:pathLst>
            <a:path>
              <a:moveTo>
                <a:pt x="0" y="0"/>
              </a:moveTo>
              <a:lnTo>
                <a:pt x="0" y="1708546"/>
              </a:lnTo>
              <a:lnTo>
                <a:pt x="170854" y="17085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1BB202-43BA-4899-81A3-51813163268F}">
      <dsp:nvSpPr>
        <dsp:cNvPr id="0" name=""/>
        <dsp:cNvSpPr/>
      </dsp:nvSpPr>
      <dsp:spPr>
        <a:xfrm>
          <a:off x="2535435" y="2138784"/>
          <a:ext cx="1366837" cy="854273"/>
        </a:xfrm>
        <a:prstGeom prst="roundRect">
          <a:avLst>
            <a:gd name="adj" fmla="val 10000"/>
          </a:avLst>
        </a:prstGeom>
        <a:solidFill>
          <a:schemeClr val="lt1">
            <a:alpha val="90000"/>
            <a:hueOff val="0"/>
            <a:satOff val="0"/>
            <a:lumOff val="0"/>
            <a:alphaOff val="0"/>
          </a:schemeClr>
        </a:solidFill>
        <a:ln w="25400" cap="flat" cmpd="sng" algn="ctr">
          <a:solidFill>
            <a:srgbClr val="A1D320"/>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noProof="0" dirty="0" smtClean="0"/>
            <a:t>How can conflicts be quantified ?</a:t>
          </a:r>
          <a:endParaRPr lang="en-US" sz="1200" kern="1200" noProof="0" dirty="0"/>
        </a:p>
      </dsp:txBody>
      <dsp:txXfrm>
        <a:off x="2535435" y="2138784"/>
        <a:ext cx="1366837" cy="854273"/>
      </dsp:txXfrm>
    </dsp:sp>
    <dsp:sp modelId="{8E84DC12-3245-4B83-9D87-CF86BD467AB6}">
      <dsp:nvSpPr>
        <dsp:cNvPr id="0" name=""/>
        <dsp:cNvSpPr/>
      </dsp:nvSpPr>
      <dsp:spPr>
        <a:xfrm>
          <a:off x="2364581" y="857374"/>
          <a:ext cx="170854" cy="2776388"/>
        </a:xfrm>
        <a:custGeom>
          <a:avLst/>
          <a:gdLst/>
          <a:ahLst/>
          <a:cxnLst/>
          <a:rect l="0" t="0" r="0" b="0"/>
          <a:pathLst>
            <a:path>
              <a:moveTo>
                <a:pt x="0" y="0"/>
              </a:moveTo>
              <a:lnTo>
                <a:pt x="0" y="2776388"/>
              </a:lnTo>
              <a:lnTo>
                <a:pt x="170854" y="277638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336479-40B5-48AC-9E67-996B3BCD2AE6}">
      <dsp:nvSpPr>
        <dsp:cNvPr id="0" name=""/>
        <dsp:cNvSpPr/>
      </dsp:nvSpPr>
      <dsp:spPr>
        <a:xfrm>
          <a:off x="2535435" y="3206625"/>
          <a:ext cx="1366837" cy="854273"/>
        </a:xfrm>
        <a:prstGeom prst="roundRect">
          <a:avLst>
            <a:gd name="adj" fmla="val 10000"/>
          </a:avLst>
        </a:prstGeom>
        <a:solidFill>
          <a:schemeClr val="lt1">
            <a:alpha val="90000"/>
            <a:hueOff val="0"/>
            <a:satOff val="0"/>
            <a:lumOff val="0"/>
            <a:alphaOff val="0"/>
          </a:schemeClr>
        </a:solidFill>
        <a:ln w="25400" cap="flat" cmpd="sng" algn="ctr">
          <a:solidFill>
            <a:srgbClr val="A1D320"/>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noProof="0" dirty="0" smtClean="0"/>
            <a:t>……</a:t>
          </a:r>
          <a:endParaRPr lang="en-US" sz="1200" kern="1200" noProof="0" dirty="0"/>
        </a:p>
      </dsp:txBody>
      <dsp:txXfrm>
        <a:off x="2535435" y="3206625"/>
        <a:ext cx="1366837" cy="854273"/>
      </dsp:txXfrm>
    </dsp:sp>
    <dsp:sp modelId="{DC38B21C-8B84-4B1B-899B-5F45DE68E67B}">
      <dsp:nvSpPr>
        <dsp:cNvPr id="0" name=""/>
        <dsp:cNvSpPr/>
      </dsp:nvSpPr>
      <dsp:spPr>
        <a:xfrm>
          <a:off x="4329410" y="3100"/>
          <a:ext cx="1708546" cy="854273"/>
        </a:xfrm>
        <a:prstGeom prst="roundRect">
          <a:avLst>
            <a:gd name="adj" fmla="val 10000"/>
          </a:avLst>
        </a:prstGeom>
        <a:solidFill>
          <a:srgbClr val="09BDE5"/>
        </a:solidFill>
        <a:ln w="25400" cap="flat" cmpd="sng" algn="ctr">
          <a:solidFill>
            <a:srgbClr val="09BDE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noProof="0" dirty="0" smtClean="0"/>
            <a:t>Integration of aquaculture, fisheries and other sectors</a:t>
          </a:r>
          <a:endParaRPr lang="en-US" sz="1300" kern="1200" noProof="0" dirty="0"/>
        </a:p>
      </dsp:txBody>
      <dsp:txXfrm>
        <a:off x="4329410" y="3100"/>
        <a:ext cx="1708546" cy="854273"/>
      </dsp:txXfrm>
    </dsp:sp>
    <dsp:sp modelId="{6A5D44EF-78D7-4DF2-B7CC-1D0FF18E6AF4}">
      <dsp:nvSpPr>
        <dsp:cNvPr id="0" name=""/>
        <dsp:cNvSpPr/>
      </dsp:nvSpPr>
      <dsp:spPr>
        <a:xfrm>
          <a:off x="4500264" y="857374"/>
          <a:ext cx="170854" cy="640705"/>
        </a:xfrm>
        <a:custGeom>
          <a:avLst/>
          <a:gdLst/>
          <a:ahLst/>
          <a:cxnLst/>
          <a:rect l="0" t="0" r="0" b="0"/>
          <a:pathLst>
            <a:path>
              <a:moveTo>
                <a:pt x="0" y="0"/>
              </a:moveTo>
              <a:lnTo>
                <a:pt x="0" y="640705"/>
              </a:lnTo>
              <a:lnTo>
                <a:pt x="170854" y="64070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355869-3318-41E3-9E0A-A7957651CFB3}">
      <dsp:nvSpPr>
        <dsp:cNvPr id="0" name=""/>
        <dsp:cNvSpPr/>
      </dsp:nvSpPr>
      <dsp:spPr>
        <a:xfrm>
          <a:off x="4671119" y="1070942"/>
          <a:ext cx="1366837" cy="854273"/>
        </a:xfrm>
        <a:prstGeom prst="roundRect">
          <a:avLst>
            <a:gd name="adj" fmla="val 10000"/>
          </a:avLst>
        </a:prstGeom>
        <a:solidFill>
          <a:schemeClr val="lt1">
            <a:alpha val="90000"/>
            <a:hueOff val="0"/>
            <a:satOff val="0"/>
            <a:lumOff val="0"/>
            <a:alphaOff val="0"/>
          </a:schemeClr>
        </a:solidFill>
        <a:ln w="25400" cap="flat" cmpd="sng" algn="ctr">
          <a:solidFill>
            <a:srgbClr val="09BDE5"/>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noProof="0" dirty="0" smtClean="0"/>
            <a:t>What are relevant parameters for aquaculture species?</a:t>
          </a:r>
          <a:endParaRPr lang="en-US" sz="1200" kern="1200" noProof="0" dirty="0"/>
        </a:p>
      </dsp:txBody>
      <dsp:txXfrm>
        <a:off x="4671119" y="1070942"/>
        <a:ext cx="1366837" cy="854273"/>
      </dsp:txXfrm>
    </dsp:sp>
    <dsp:sp modelId="{F3688E49-F630-4B87-B38D-40479B5A1A2F}">
      <dsp:nvSpPr>
        <dsp:cNvPr id="0" name=""/>
        <dsp:cNvSpPr/>
      </dsp:nvSpPr>
      <dsp:spPr>
        <a:xfrm>
          <a:off x="4500264" y="857374"/>
          <a:ext cx="170854" cy="1708546"/>
        </a:xfrm>
        <a:custGeom>
          <a:avLst/>
          <a:gdLst/>
          <a:ahLst/>
          <a:cxnLst/>
          <a:rect l="0" t="0" r="0" b="0"/>
          <a:pathLst>
            <a:path>
              <a:moveTo>
                <a:pt x="0" y="0"/>
              </a:moveTo>
              <a:lnTo>
                <a:pt x="0" y="1708546"/>
              </a:lnTo>
              <a:lnTo>
                <a:pt x="170854" y="17085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0B6C5E-E0C9-4061-A84F-6FD68B3473EE}">
      <dsp:nvSpPr>
        <dsp:cNvPr id="0" name=""/>
        <dsp:cNvSpPr/>
      </dsp:nvSpPr>
      <dsp:spPr>
        <a:xfrm>
          <a:off x="4671119" y="2138784"/>
          <a:ext cx="1366837" cy="854273"/>
        </a:xfrm>
        <a:prstGeom prst="roundRect">
          <a:avLst>
            <a:gd name="adj" fmla="val 10000"/>
          </a:avLst>
        </a:prstGeom>
        <a:solidFill>
          <a:schemeClr val="lt1">
            <a:alpha val="90000"/>
            <a:hueOff val="0"/>
            <a:satOff val="0"/>
            <a:lumOff val="0"/>
            <a:alphaOff val="0"/>
          </a:schemeClr>
        </a:solidFill>
        <a:ln w="25400" cap="flat" cmpd="sng" algn="ctr">
          <a:solidFill>
            <a:srgbClr val="09BDE5"/>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noProof="0" dirty="0" smtClean="0"/>
            <a:t>What is the optimal aquaculture practice?</a:t>
          </a:r>
          <a:endParaRPr lang="en-US" sz="1200" kern="1200" noProof="0" dirty="0"/>
        </a:p>
      </dsp:txBody>
      <dsp:txXfrm>
        <a:off x="4671119" y="2138784"/>
        <a:ext cx="1366837" cy="854273"/>
      </dsp:txXfrm>
    </dsp:sp>
    <dsp:sp modelId="{3C317343-656C-4B2B-866D-0414FC0B3B6F}">
      <dsp:nvSpPr>
        <dsp:cNvPr id="0" name=""/>
        <dsp:cNvSpPr/>
      </dsp:nvSpPr>
      <dsp:spPr>
        <a:xfrm>
          <a:off x="4500264" y="857374"/>
          <a:ext cx="170854" cy="2776388"/>
        </a:xfrm>
        <a:custGeom>
          <a:avLst/>
          <a:gdLst/>
          <a:ahLst/>
          <a:cxnLst/>
          <a:rect l="0" t="0" r="0" b="0"/>
          <a:pathLst>
            <a:path>
              <a:moveTo>
                <a:pt x="0" y="0"/>
              </a:moveTo>
              <a:lnTo>
                <a:pt x="0" y="2776388"/>
              </a:lnTo>
              <a:lnTo>
                <a:pt x="170854" y="277638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1C89E1-127E-402D-880B-4A0EFE5B43F7}">
      <dsp:nvSpPr>
        <dsp:cNvPr id="0" name=""/>
        <dsp:cNvSpPr/>
      </dsp:nvSpPr>
      <dsp:spPr>
        <a:xfrm>
          <a:off x="4671119" y="3206625"/>
          <a:ext cx="1366837" cy="854273"/>
        </a:xfrm>
        <a:prstGeom prst="roundRect">
          <a:avLst>
            <a:gd name="adj" fmla="val 10000"/>
          </a:avLst>
        </a:prstGeom>
        <a:solidFill>
          <a:schemeClr val="lt1">
            <a:alpha val="90000"/>
            <a:hueOff val="0"/>
            <a:satOff val="0"/>
            <a:lumOff val="0"/>
            <a:alphaOff val="0"/>
          </a:schemeClr>
        </a:solidFill>
        <a:ln w="25400" cap="flat" cmpd="sng" algn="ctr">
          <a:solidFill>
            <a:srgbClr val="09BDE5"/>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noProof="0" dirty="0" smtClean="0"/>
            <a:t>……</a:t>
          </a:r>
          <a:endParaRPr lang="en-US" sz="1200" kern="1200" noProof="0" dirty="0"/>
        </a:p>
      </dsp:txBody>
      <dsp:txXfrm>
        <a:off x="4671119" y="3206625"/>
        <a:ext cx="1366837" cy="854273"/>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EC739CD4-8970-4E66-A13C-E2DFE8D4DFFB}" type="datetimeFigureOut">
              <a:rPr lang="en-US"/>
              <a:pPr>
                <a:defRPr/>
              </a:pPr>
              <a:t>3/23/2015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002D63F1-5B7C-4B41-AD00-395E9E2541D9}" type="slidenum">
              <a:rPr lang="en-US"/>
              <a:pPr>
                <a:defRPr/>
              </a:pPr>
              <a:t>‹#›</a:t>
            </a:fld>
            <a:endParaRPr lang="en-US"/>
          </a:p>
        </p:txBody>
      </p:sp>
    </p:spTree>
    <p:extLst>
      <p:ext uri="{BB962C8B-B14F-4D97-AF65-F5344CB8AC3E}">
        <p14:creationId xmlns="" xmlns:p14="http://schemas.microsoft.com/office/powerpoint/2010/main" val="26091219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FC800CEC-F708-43AB-8364-4F5277992D1F}" type="datetimeFigureOut">
              <a:rPr lang="en-US"/>
              <a:pPr>
                <a:defRPr/>
              </a:pPr>
              <a:t>3/23/2015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F3ED036E-DF85-432D-8DD7-4ACBB936E8ED}" type="slidenum">
              <a:rPr lang="en-US"/>
              <a:pPr>
                <a:defRPr/>
              </a:pPr>
              <a:t>‹#›</a:t>
            </a:fld>
            <a:endParaRPr lang="en-US"/>
          </a:p>
        </p:txBody>
      </p:sp>
    </p:spTree>
    <p:extLst>
      <p:ext uri="{BB962C8B-B14F-4D97-AF65-F5344CB8AC3E}">
        <p14:creationId xmlns="" xmlns:p14="http://schemas.microsoft.com/office/powerpoint/2010/main" val="23341339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59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D7E72F5-2056-448E-8934-8866550931BE}" type="slidenum">
              <a:rPr lang="en-US" smtClean="0">
                <a:solidFill>
                  <a:prstClr val="black"/>
                </a:solidFill>
                <a:latin typeface="Arial" pitchFamily="34" charset="0"/>
              </a:rPr>
              <a:pPr/>
              <a:t>1</a:t>
            </a:fld>
            <a:endParaRPr lang="en-US" smtClean="0">
              <a:solidFill>
                <a:prstClr val="black"/>
              </a:solidFill>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smtClean="0"/>
              <a:t>The Committee on Aquaculture provides</a:t>
            </a:r>
            <a:r>
              <a:rPr lang="en-US" b="1" baseline="0" dirty="0" smtClean="0"/>
              <a:t> advice to the GFCM Commission on matters related to aquaculture</a:t>
            </a:r>
          </a:p>
          <a:p>
            <a:endParaRPr lang="en-US" b="1" baseline="0" dirty="0" smtClean="0"/>
          </a:p>
          <a:p>
            <a:r>
              <a:rPr lang="en-US" b="1" baseline="0" dirty="0" smtClean="0"/>
              <a:t>CAQ </a:t>
            </a:r>
            <a:r>
              <a:rPr lang="en-US" b="1" dirty="0" smtClean="0"/>
              <a:t>is coordinated by a Bureau and works through Working Groups since 2006</a:t>
            </a:r>
          </a:p>
          <a:p>
            <a:endParaRPr lang="en-US" dirty="0" smtClean="0"/>
          </a:p>
          <a:p>
            <a:r>
              <a:rPr lang="it-IT" b="1" dirty="0" smtClean="0"/>
              <a:t>CAQ </a:t>
            </a:r>
            <a:r>
              <a:rPr lang="it-IT" b="1" dirty="0" err="1" smtClean="0"/>
              <a:t>objective</a:t>
            </a:r>
            <a:r>
              <a:rPr lang="it-IT" b="1" dirty="0" smtClean="0"/>
              <a:t>:</a:t>
            </a:r>
          </a:p>
          <a:p>
            <a:r>
              <a:rPr lang="en-GB" dirty="0" smtClean="0"/>
              <a:t>Monitor trends and promote the sustainable development and responsible management of marine and brackish water aquaculture in the region, and provide independent advice on the technical, socio-economic, legal and environmental issues:</a:t>
            </a:r>
          </a:p>
          <a:p>
            <a:endParaRPr lang="en-GB" dirty="0" smtClean="0"/>
          </a:p>
          <a:p>
            <a:pPr marL="171450" indent="-171450">
              <a:buFont typeface="Arial" panose="020B0604020202020204" pitchFamily="34" charset="0"/>
              <a:buChar char="•"/>
            </a:pPr>
            <a:r>
              <a:rPr lang="en-GB" dirty="0" smtClean="0"/>
              <a:t>assess information provided by Members and relevant aquaculture related stakeholders or programmes on production statistics, market data, culture systems, technologies used, farmed species, and maintain related databases, including relevant socio-economic, environmental, biotic and abiotic indicators;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solidFill>
                  <a:srgbClr val="002060"/>
                </a:solidFill>
              </a:rPr>
              <a:t>promote the formulation of common standards and guidelines on sustainable development and responsible management of aquaculture;</a:t>
            </a:r>
          </a:p>
          <a:p>
            <a:pPr marL="171450" indent="-171450">
              <a:buFont typeface="Arial" panose="020B0604020202020204" pitchFamily="34" charset="0"/>
              <a:buChar char="•"/>
            </a:pPr>
            <a:r>
              <a:rPr lang="en-US" sz="1200" dirty="0" smtClean="0">
                <a:solidFill>
                  <a:srgbClr val="002060"/>
                </a:solidFill>
              </a:rPr>
              <a:t>identify cooperative research and training programmes and coordinate their implementation;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solidFill>
                  <a:srgbClr val="002060"/>
                </a:solidFill>
              </a:rPr>
              <a:t>carry out other duties, functions or responsibilities related to aquaculture promotion as be conferred by the GFCM Commission.</a:t>
            </a:r>
          </a:p>
          <a:p>
            <a:pPr marL="171450" indent="-171450">
              <a:buFont typeface="Arial" panose="020B0604020202020204" pitchFamily="34" charset="0"/>
              <a:buChar char="•"/>
            </a:pPr>
            <a:endParaRPr lang="en-GB" dirty="0" smtClean="0"/>
          </a:p>
          <a:p>
            <a:endParaRPr lang="en-GB" dirty="0"/>
          </a:p>
        </p:txBody>
      </p:sp>
      <p:sp>
        <p:nvSpPr>
          <p:cNvPr id="4" name="Slide Number Placeholder 3"/>
          <p:cNvSpPr>
            <a:spLocks noGrp="1"/>
          </p:cNvSpPr>
          <p:nvPr>
            <p:ph type="sldNum" sz="quarter" idx="10"/>
          </p:nvPr>
        </p:nvSpPr>
        <p:spPr/>
        <p:txBody>
          <a:bodyPr/>
          <a:lstStyle/>
          <a:p>
            <a:fld id="{D023E3A4-021E-4F08-8D07-28D61F139785}"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xmlns="" val="1825196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200" b="1" dirty="0" smtClean="0">
                <a:solidFill>
                  <a:srgbClr val="002060"/>
                </a:solidFill>
              </a:rPr>
              <a:t>SHOCMED co-funded</a:t>
            </a:r>
            <a:r>
              <a:rPr lang="en-US" sz="1200" b="1" baseline="0" dirty="0" smtClean="0">
                <a:solidFill>
                  <a:srgbClr val="002060"/>
                </a:solidFill>
              </a:rPr>
              <a:t> by EU</a:t>
            </a:r>
            <a:endParaRPr lang="en-GB" sz="1200" b="0" i="0" u="none" strike="noStrike" kern="1200" baseline="0" dirty="0" smtClean="0">
              <a:solidFill>
                <a:schemeClr val="tx1"/>
              </a:solidFill>
              <a:latin typeface="+mn-lt"/>
              <a:ea typeface="+mn-ea"/>
              <a:cs typeface="+mn-cs"/>
            </a:endParaRPr>
          </a:p>
          <a:p>
            <a:pPr marL="0" indent="0">
              <a:buFont typeface="Wingdings" pitchFamily="2" charset="2"/>
              <a:buNone/>
            </a:pPr>
            <a:r>
              <a:rPr lang="en-GB" sz="1200" b="0" i="0" u="none" strike="noStrike" kern="1200" baseline="0" dirty="0" smtClean="0">
                <a:solidFill>
                  <a:schemeClr val="tx1"/>
                </a:solidFill>
                <a:latin typeface="+mn-lt"/>
                <a:ea typeface="+mn-ea"/>
                <a:cs typeface="+mn-cs"/>
              </a:rPr>
              <a:t>SHOCMED aims, </a:t>
            </a:r>
            <a:r>
              <a:rPr lang="en-GB" sz="1200" b="0" i="1" u="none" strike="noStrike" kern="1200" baseline="0" dirty="0" smtClean="0">
                <a:solidFill>
                  <a:schemeClr val="tx1"/>
                </a:solidFill>
                <a:latin typeface="+mn-lt"/>
                <a:ea typeface="+mn-ea"/>
                <a:cs typeface="+mn-cs"/>
              </a:rPr>
              <a:t>inter alia</a:t>
            </a:r>
            <a:r>
              <a:rPr lang="en-GB" sz="1200" b="0" i="0" u="none" strike="noStrike" kern="1200" baseline="0" dirty="0" smtClean="0">
                <a:solidFill>
                  <a:schemeClr val="tx1"/>
                </a:solidFill>
                <a:latin typeface="+mn-lt"/>
                <a:ea typeface="+mn-ea"/>
                <a:cs typeface="+mn-cs"/>
              </a:rPr>
              <a:t>, to produce criteria for enhancing integration of aquaculture in Integrated Coastal Zone Management (ICZM) by improving site selection and holding capacity benchmarks and reference points. This will be a base for harmonising standards and, as appropriate, aquaculture policy and legal frameworks across the Mediterranean, ensuring equal terms of competition and minimal environmental damage. </a:t>
            </a:r>
          </a:p>
          <a:p>
            <a:pPr marL="0" indent="0">
              <a:buFont typeface="Wingdings" pitchFamily="2" charset="2"/>
              <a:buNone/>
            </a:pPr>
            <a:endParaRPr lang="en-GB" sz="1200" b="0" i="0" u="none" strike="noStrike" kern="1200" baseline="0" dirty="0" smtClean="0">
              <a:solidFill>
                <a:schemeClr val="tx1"/>
              </a:solidFill>
              <a:latin typeface="+mn-lt"/>
              <a:ea typeface="+mn-ea"/>
              <a:cs typeface="+mn-cs"/>
            </a:endParaRPr>
          </a:p>
          <a:p>
            <a:pPr marL="0" indent="0">
              <a:buFont typeface="Wingdings" pitchFamily="2" charset="2"/>
              <a:buNone/>
            </a:pPr>
            <a:r>
              <a:rPr lang="en-GB" sz="1200" b="1" i="0" u="none" strike="noStrike" kern="1200" baseline="0" dirty="0" smtClean="0">
                <a:solidFill>
                  <a:schemeClr val="tx1"/>
                </a:solidFill>
                <a:latin typeface="+mn-lt"/>
                <a:ea typeface="+mn-ea"/>
                <a:cs typeface="+mn-cs"/>
              </a:rPr>
              <a:t>SHoCMed achievements comprise: </a:t>
            </a: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the GFCM Resolution on AZA</a:t>
            </a: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an environmental monitoring programme for AZA</a:t>
            </a: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a list of environmental quality standards</a:t>
            </a: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knowledge outputs</a:t>
            </a: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awareness raising and regional capacity building on site selection and carrying capacity</a:t>
            </a:r>
            <a:endParaRPr lang="en-GB" sz="1200" dirty="0" smtClean="0">
              <a:solidFill>
                <a:srgbClr val="002060"/>
              </a:solidFill>
            </a:endParaRPr>
          </a:p>
          <a:p>
            <a:pPr marL="0" indent="0">
              <a:buFont typeface="Wingdings" pitchFamily="2" charset="2"/>
              <a:buNone/>
            </a:pPr>
            <a:endParaRPr lang="en-GB" sz="1200" b="1" dirty="0" smtClean="0">
              <a:solidFill>
                <a:srgbClr val="002060"/>
              </a:solidFill>
            </a:endParaRPr>
          </a:p>
          <a:p>
            <a:pPr marL="0" indent="0">
              <a:buFont typeface="Wingdings" pitchFamily="2" charset="2"/>
              <a:buNone/>
            </a:pPr>
            <a:r>
              <a:rPr lang="en-GB" sz="1200" b="1" dirty="0" smtClean="0">
                <a:solidFill>
                  <a:srgbClr val="002060"/>
                </a:solidFill>
              </a:rPr>
              <a:t>Resolution GFCM/36/2012/1</a:t>
            </a:r>
            <a:r>
              <a:rPr lang="en-GB" sz="1200" dirty="0" smtClean="0">
                <a:solidFill>
                  <a:srgbClr val="002060"/>
                </a:solidFill>
              </a:rPr>
              <a:t> on “Guidelines on allocated zones for aquaculture (AZA)” was </a:t>
            </a:r>
            <a:r>
              <a:rPr lang="en-US" sz="1200" dirty="0" smtClean="0">
                <a:solidFill>
                  <a:srgbClr val="002060"/>
                </a:solidFill>
              </a:rPr>
              <a:t>a</a:t>
            </a:r>
            <a:r>
              <a:rPr lang="en-GB" sz="1200" dirty="0" err="1" smtClean="0">
                <a:solidFill>
                  <a:srgbClr val="002060"/>
                </a:solidFill>
              </a:rPr>
              <a:t>dopted</a:t>
            </a:r>
            <a:r>
              <a:rPr lang="en-GB" sz="1200" dirty="0" smtClean="0">
                <a:solidFill>
                  <a:srgbClr val="002060"/>
                </a:solidFill>
              </a:rPr>
              <a:t> during the 36</a:t>
            </a:r>
            <a:r>
              <a:rPr lang="en-GB" sz="1200" baseline="30000" dirty="0" smtClean="0">
                <a:solidFill>
                  <a:srgbClr val="002060"/>
                </a:solidFill>
              </a:rPr>
              <a:t>th</a:t>
            </a:r>
            <a:r>
              <a:rPr lang="en-GB" sz="1200" dirty="0" smtClean="0">
                <a:solidFill>
                  <a:srgbClr val="002060"/>
                </a:solidFill>
              </a:rPr>
              <a:t> Session of the Commission (May 2012, Marrakech, Morocco)</a:t>
            </a:r>
          </a:p>
          <a:p>
            <a:pPr marL="342900" indent="-342900">
              <a:buFont typeface="Wingdings" pitchFamily="2" charset="2"/>
              <a:buChar char="Ø"/>
            </a:pPr>
            <a:r>
              <a:rPr lang="en-GB" sz="1200" dirty="0" smtClean="0">
                <a:solidFill>
                  <a:srgbClr val="002060"/>
                </a:solidFill>
              </a:rPr>
              <a:t>it is the basic framework able to steer GFCM Members in establishing AZAs and developing aquaculture at a regional level</a:t>
            </a:r>
          </a:p>
          <a:p>
            <a:pPr marL="342900" indent="-342900">
              <a:buFont typeface="Wingdings" pitchFamily="2" charset="2"/>
              <a:buChar char="Ø"/>
            </a:pPr>
            <a:r>
              <a:rPr lang="en-GB" sz="1200" dirty="0" smtClean="0">
                <a:solidFill>
                  <a:srgbClr val="002060"/>
                </a:solidFill>
              </a:rPr>
              <a:t>invite countries to introduce a strategy for aquaculture development in national marine spatial planning, including management schemes for the identification and allocation of specific zones reserved for aquaculture activities</a:t>
            </a:r>
          </a:p>
          <a:p>
            <a:pPr marL="342900" indent="-342900">
              <a:buFont typeface="Wingdings" pitchFamily="2" charset="2"/>
              <a:buChar char="Ø"/>
            </a:pPr>
            <a:r>
              <a:rPr lang="en-GB" sz="1200" dirty="0" smtClean="0">
                <a:solidFill>
                  <a:srgbClr val="002060"/>
                </a:solidFill>
              </a:rPr>
              <a:t>need to follow-up on the implementation of the resolution at national level and monitor the implementation of AZA-related measures according to the guidelines provided</a:t>
            </a:r>
          </a:p>
          <a:p>
            <a:pPr marL="0" indent="0">
              <a:buFont typeface="Wingdings" pitchFamily="2" charset="2"/>
              <a:buNone/>
            </a:pPr>
            <a:endParaRPr lang="en-US" sz="1200" dirty="0" smtClean="0">
              <a:solidFill>
                <a:srgbClr val="002060"/>
              </a:solidFill>
            </a:endParaRPr>
          </a:p>
          <a:p>
            <a:pPr marL="0" indent="0">
              <a:buFont typeface="Wingdings" pitchFamily="2" charset="2"/>
              <a:buNone/>
            </a:pPr>
            <a:r>
              <a:rPr lang="en-GB" sz="1200" b="1" dirty="0" smtClean="0">
                <a:solidFill>
                  <a:schemeClr val="accent6">
                    <a:lumMod val="60000"/>
                    <a:lumOff val="40000"/>
                  </a:schemeClr>
                </a:solidFill>
              </a:rPr>
              <a:t>Produced Guidelines on a harmonized environmental monitoring programme (EMP) for marine finfish cage farming in the Mediterranean and the Black Sea which go along with AZA</a:t>
            </a:r>
            <a:endParaRPr lang="en-GB" sz="1200" b="1" dirty="0" smtClean="0">
              <a:solidFill>
                <a:srgbClr val="002060"/>
              </a:solidFill>
            </a:endParaRPr>
          </a:p>
          <a:p>
            <a:pPr marL="374650" lvl="1" indent="-285750">
              <a:buFont typeface="Wingdings" panose="05000000000000000000" pitchFamily="2" charset="2"/>
              <a:buChar char="Ø"/>
            </a:pPr>
            <a:r>
              <a:rPr lang="en-US" b="0" dirty="0" smtClean="0"/>
              <a:t>the EMP draws inspiration from the different documents and outcomes produced within the SHoCMed project activities, the results of ad hoc meetings and the collaboration with GFCM partners and CAQ network of experts and research institutes</a:t>
            </a:r>
          </a:p>
          <a:p>
            <a:pPr marL="374650" lvl="1" indent="-285750">
              <a:buFont typeface="Wingdings" panose="05000000000000000000" pitchFamily="2" charset="2"/>
              <a:buChar char="Ø"/>
            </a:pPr>
            <a:r>
              <a:rPr lang="en-US" b="0" dirty="0" smtClean="0"/>
              <a:t>it  comprises the </a:t>
            </a:r>
            <a:r>
              <a:rPr lang="en-US" dirty="0" smtClean="0"/>
              <a:t>scope and objective of an EMP, the essential information to be collected and the sampling design, EMP responsibility, as well as a glossary of the most common terms related to an EMP</a:t>
            </a:r>
            <a:endParaRPr lang="en-US" b="1" spc="150" dirty="0" smtClean="0"/>
          </a:p>
          <a:p>
            <a:pPr marL="0" indent="0">
              <a:buFont typeface="Wingdings" pitchFamily="2" charset="2"/>
              <a:buNone/>
            </a:pPr>
            <a:endParaRPr lang="en-US" sz="1200" dirty="0" smtClean="0">
              <a:solidFill>
                <a:srgbClr val="002060"/>
              </a:solidFill>
            </a:endParaRPr>
          </a:p>
        </p:txBody>
      </p:sp>
      <p:sp>
        <p:nvSpPr>
          <p:cNvPr id="4" name="Slide Number Placeholder 3"/>
          <p:cNvSpPr>
            <a:spLocks noGrp="1"/>
          </p:cNvSpPr>
          <p:nvPr>
            <p:ph type="sldNum" sz="quarter" idx="10"/>
          </p:nvPr>
        </p:nvSpPr>
        <p:spPr/>
        <p:txBody>
          <a:bodyPr/>
          <a:lstStyle/>
          <a:p>
            <a:fld id="{D023E3A4-021E-4F08-8D07-28D61F139785}"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xmlns="" val="3463886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Wingdings" pitchFamily="2" charset="2"/>
              <a:buNone/>
            </a:pPr>
            <a:r>
              <a:rPr lang="en-US" sz="1200" b="1" dirty="0" smtClean="0">
                <a:solidFill>
                  <a:srgbClr val="002060"/>
                </a:solidFill>
              </a:rPr>
              <a:t>INDAM co-funded</a:t>
            </a:r>
            <a:r>
              <a:rPr lang="en-US" sz="1200" b="1" baseline="0" dirty="0" smtClean="0">
                <a:solidFill>
                  <a:srgbClr val="002060"/>
                </a:solidFill>
              </a:rPr>
              <a:t> by EU</a:t>
            </a:r>
            <a:endParaRPr lang="en-GB" sz="1200" b="1" dirty="0" smtClean="0">
              <a:solidFill>
                <a:srgbClr val="002060"/>
              </a:solidFill>
            </a:endParaRPr>
          </a:p>
          <a:p>
            <a:r>
              <a:rPr lang="en-GB" dirty="0" smtClean="0"/>
              <a:t>InDAM aims, inter alia, to provide policy-makers and relevant stakeholders with a comprehensive decision-support tool for sustainable aquaculture development in the Mediterranean, with a participatory and interdisciplinary approach. The tool’s efficacy is based on production of indicator sets and relative reference points and standards to guide, evaluate and provide incentives towards sustainable development of Mediterranean aquaculture in social, economic, environmental and governance dimensions, in an ecosystem-based framework. Co-construction of indicators aims to increase their prospects of implementation</a:t>
            </a:r>
          </a:p>
          <a:p>
            <a:endParaRPr lang="en-GB" dirty="0" smtClean="0"/>
          </a:p>
          <a:p>
            <a:r>
              <a:rPr lang="en-GB" b="1" dirty="0" smtClean="0"/>
              <a:t>Main outcomes of InDAM include: </a:t>
            </a:r>
          </a:p>
          <a:p>
            <a:pPr marL="171450" indent="-171450">
              <a:buFont typeface="Arial" panose="020B0604020202020204" pitchFamily="34" charset="0"/>
              <a:buChar char="•"/>
            </a:pPr>
            <a:r>
              <a:rPr lang="en-GB" dirty="0" smtClean="0"/>
              <a:t>a proven participatory methodology to identify and select indicators</a:t>
            </a:r>
          </a:p>
          <a:p>
            <a:pPr marL="171450" indent="-171450">
              <a:buFont typeface="Arial" panose="020B0604020202020204" pitchFamily="34" charset="0"/>
              <a:buChar char="•"/>
            </a:pPr>
            <a:r>
              <a:rPr lang="en-GB" dirty="0" smtClean="0"/>
              <a:t>pilot studies in several countries to test and ease the adoption of indicators</a:t>
            </a:r>
          </a:p>
          <a:p>
            <a:pPr marL="171450" indent="-171450">
              <a:buFont typeface="Arial" panose="020B0604020202020204" pitchFamily="34" charset="0"/>
              <a:buChar char="•"/>
            </a:pPr>
            <a:r>
              <a:rPr lang="en-GB" dirty="0" smtClean="0"/>
              <a:t>a pool of indicators at the disposal of countries</a:t>
            </a:r>
          </a:p>
          <a:p>
            <a:pPr marL="171450" indent="-171450">
              <a:buFont typeface="Arial" panose="020B0604020202020204" pitchFamily="34" charset="0"/>
              <a:buChar char="•"/>
            </a:pPr>
            <a:r>
              <a:rPr lang="en-GB" dirty="0" smtClean="0"/>
              <a:t>knowledge outputs</a:t>
            </a:r>
            <a:endParaRPr lang="en-GB" dirty="0"/>
          </a:p>
        </p:txBody>
      </p:sp>
      <p:sp>
        <p:nvSpPr>
          <p:cNvPr id="4" name="Slide Number Placeholder 3"/>
          <p:cNvSpPr>
            <a:spLocks noGrp="1"/>
          </p:cNvSpPr>
          <p:nvPr>
            <p:ph type="sldNum" sz="quarter" idx="10"/>
          </p:nvPr>
        </p:nvSpPr>
        <p:spPr/>
        <p:txBody>
          <a:bodyPr/>
          <a:lstStyle/>
          <a:p>
            <a:fld id="{D023E3A4-021E-4F08-8D07-28D61F139785}"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xmlns="" val="3463886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023E3A4-021E-4F08-8D07-28D61F139785}"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xmlns="" val="2070311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613D67E-5943-4ECD-8A9E-C4004350EA77}" type="slidenum">
              <a:rPr lang="en-GB" smtClean="0">
                <a:solidFill>
                  <a:prstClr val="black"/>
                </a:solidFill>
              </a:rPr>
              <a:pPr/>
              <a:t>26</a:t>
            </a:fld>
            <a:endParaRPr lang="en-GB">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GB" b="1" dirty="0" smtClean="0"/>
              <a:t>GFCM Aquaculture Multi-Stakeholder Platform (AMSHP)</a:t>
            </a:r>
          </a:p>
          <a:p>
            <a:r>
              <a:rPr lang="en-GB" dirty="0" smtClean="0"/>
              <a:t>In 2013 the GFCM has launched the regional aquaculture multi-stakeholder platform (AMShP), building on the outcomes of the FAO-GFCM work on aquaculture and the EU funded AQUAMED project. The AMShP aims at bringing together institutional decision-makers and administrations, aquaculture industry and farmers, as well as research institutions in order to cooperate on aquaculture priorities and needs in the region. </a:t>
            </a:r>
          </a:p>
          <a:p>
            <a:endParaRPr lang="en-GB" dirty="0" smtClean="0"/>
          </a:p>
          <a:p>
            <a:r>
              <a:rPr lang="en-GB" dirty="0" smtClean="0"/>
              <a:t>Based on </a:t>
            </a:r>
            <a:r>
              <a:rPr lang="en-GB" b="1" dirty="0" smtClean="0"/>
              <a:t>four thematic forums </a:t>
            </a:r>
            <a:r>
              <a:rPr lang="en-GB" dirty="0" smtClean="0"/>
              <a:t>according to </a:t>
            </a:r>
            <a:r>
              <a:rPr lang="en-GB" b="1" dirty="0" smtClean="0"/>
              <a:t>ten strategic areas</a:t>
            </a:r>
            <a:r>
              <a:rPr lang="en-GB" dirty="0" smtClean="0"/>
              <a:t>, the multi-stakeholder platform act as a consultative body in the form of a regional hub to allow knowledge sharing, mobilization of human and financial resources, cooperation in research activities, as well as formulating and encouraging R&amp;D coordination and projects of common interest.</a:t>
            </a:r>
          </a:p>
          <a:p>
            <a:pPr eaLnBrk="1" hangingPunct="1">
              <a:spcBef>
                <a:spcPct val="0"/>
              </a:spcBef>
            </a:pPr>
            <a:endParaRPr lang="en-GB" altLang="en-US" dirty="0" smtClean="0"/>
          </a:p>
        </p:txBody>
      </p:sp>
      <p:sp>
        <p:nvSpPr>
          <p:cNvPr id="26628" name="Slide Number Placeholder 3"/>
          <p:cNvSpPr>
            <a:spLocks noGrp="1"/>
          </p:cNvSpPr>
          <p:nvPr>
            <p:ph type="sldNum" sz="quarter" idx="5"/>
          </p:nvPr>
        </p:nvSpPr>
        <p:spPr bwMode="auto">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23EC361-015A-4FBC-8D85-378520AD6BC0}" type="slidenum">
              <a:rPr lang="en-GB" altLang="en-US">
                <a:solidFill>
                  <a:prstClr val="black"/>
                </a:solidFill>
                <a:latin typeface="Calibri" panose="020F0502020204030204" pitchFamily="34" charset="0"/>
              </a:rPr>
              <a:pPr eaLnBrk="1" hangingPunct="1"/>
              <a:t>27</a:t>
            </a:fld>
            <a:endParaRPr lang="en-GB"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xmlns="" val="1111187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fr-FR" altLang="en-US" smtClean="0"/>
          </a:p>
        </p:txBody>
      </p:sp>
      <p:sp>
        <p:nvSpPr>
          <p:cNvPr id="17412" name="Slide Number Placeholder 3"/>
          <p:cNvSpPr>
            <a:spLocks noGrp="1"/>
          </p:cNvSpPr>
          <p:nvPr>
            <p:ph type="sldNum" sz="quarter" idx="5"/>
          </p:nvPr>
        </p:nvSpPr>
        <p:spPr bwMode="auto">
          <a:noFill/>
          <a:ln w="12700" cap="sq">
            <a:miter lim="800000"/>
            <a:headEnd type="none" w="sm" len="sm"/>
            <a:tailEnd type="none" w="sm" len="sm"/>
          </a:ln>
        </p:spPr>
        <p:txBody>
          <a:bodyPr wrap="square" numCol="1" anchorCtr="0" compatLnSpc="1">
            <a:prstTxWarp prst="textNoShape">
              <a:avLst/>
            </a:prstTxWarp>
          </a:bodyPr>
          <a:lstStyle/>
          <a:p>
            <a:fld id="{0E81917E-145A-4AA3-9C2B-E8360A13FA79}" type="slidenum">
              <a:rPr lang="en-GB" altLang="en-US" smtClean="0">
                <a:solidFill>
                  <a:prstClr val="black"/>
                </a:solidFill>
                <a:latin typeface="Times New Roman" pitchFamily="18" charset="0"/>
                <a:cs typeface="Arial" pitchFamily="34" charset="0"/>
              </a:rPr>
              <a:pPr/>
              <a:t>29</a:t>
            </a:fld>
            <a:endParaRPr lang="en-GB" altLang="en-US" smtClean="0">
              <a:solidFill>
                <a:prstClr val="black"/>
              </a:solidFill>
              <a:latin typeface="Times New Roman" pitchFamily="18" charset="0"/>
              <a:cs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z="1000" smtClean="0">
              <a:cs typeface="Arial" pitchFamily="34" charset="0"/>
            </a:endParaRPr>
          </a:p>
        </p:txBody>
      </p:sp>
      <p:sp>
        <p:nvSpPr>
          <p:cNvPr id="18436" name="Slide Number Placeholder 3"/>
          <p:cNvSpPr>
            <a:spLocks noGrp="1"/>
          </p:cNvSpPr>
          <p:nvPr>
            <p:ph type="sldNum" sz="quarter" idx="5"/>
          </p:nvPr>
        </p:nvSpPr>
        <p:spPr bwMode="auto">
          <a:noFill/>
          <a:ln w="12700" cap="sq">
            <a:miter lim="800000"/>
            <a:headEnd type="none" w="sm" len="sm"/>
            <a:tailEnd type="none" w="sm" len="sm"/>
          </a:ln>
        </p:spPr>
        <p:txBody>
          <a:bodyPr wrap="square" numCol="1" anchorCtr="0" compatLnSpc="1">
            <a:prstTxWarp prst="textNoShape">
              <a:avLst/>
            </a:prstTxWarp>
          </a:bodyPr>
          <a:lstStyle/>
          <a:p>
            <a:fld id="{1BB08B08-80D1-4179-9CE7-08DDE5A1D1DD}" type="slidenum">
              <a:rPr lang="en-US" altLang="en-US" smtClean="0">
                <a:solidFill>
                  <a:prstClr val="black"/>
                </a:solidFill>
                <a:latin typeface="Times New Roman" pitchFamily="18" charset="0"/>
                <a:cs typeface="Arial" pitchFamily="34" charset="0"/>
              </a:rPr>
              <a:pPr/>
              <a:t>31</a:t>
            </a:fld>
            <a:endParaRPr lang="en-US" altLang="en-US" smtClean="0">
              <a:solidFill>
                <a:prstClr val="black"/>
              </a:solidFill>
              <a:latin typeface="Times New Roman" pitchFamily="18" charset="0"/>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smtClean="0"/>
              <a:t>Definition of key terms for spatial planning</a:t>
            </a:r>
          </a:p>
        </p:txBody>
      </p:sp>
      <p:sp>
        <p:nvSpPr>
          <p:cNvPr id="19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FA86DC7-5F0C-4CF9-B82C-B71ED89BEDE1}" type="slidenum">
              <a:rPr lang="en-US" altLang="en-US" smtClean="0">
                <a:solidFill>
                  <a:prstClr val="black"/>
                </a:solidFill>
                <a:cs typeface="Arial" pitchFamily="34" charset="0"/>
              </a:rPr>
              <a:pPr/>
              <a:t>32</a:t>
            </a:fld>
            <a:endParaRPr lang="en-US" altLang="en-US" smtClean="0">
              <a:solidFill>
                <a:prstClr val="black"/>
              </a:solidFill>
              <a:cs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altLang="en-US" smtClean="0">
                <a:solidFill>
                  <a:srgbClr val="FFCC66"/>
                </a:solidFill>
                <a:latin typeface="Arial" pitchFamily="34" charset="0"/>
                <a:cs typeface="Arial" pitchFamily="34" charset="0"/>
              </a:rPr>
              <a:t>Spatial planning is a dynamic process</a:t>
            </a:r>
            <a:endParaRPr lang="en-US" altLang="en-US" smtClean="0">
              <a:latin typeface="Arial" pitchFamily="34" charset="0"/>
              <a:cs typeface="Arial" pitchFamily="34" charset="0"/>
            </a:endParaRPr>
          </a:p>
          <a:p>
            <a:endParaRPr lang="en-US" altLang="en-US" smtClean="0"/>
          </a:p>
        </p:txBody>
      </p:sp>
      <p:sp>
        <p:nvSpPr>
          <p:cNvPr id="20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F82B7AD-3223-4A1B-8E24-752DDDC9CE73}" type="slidenum">
              <a:rPr lang="en-US" altLang="en-US" smtClean="0">
                <a:solidFill>
                  <a:prstClr val="black"/>
                </a:solidFill>
                <a:cs typeface="Arial" pitchFamily="34" charset="0"/>
              </a:rPr>
              <a:pPr/>
              <a:t>33</a:t>
            </a:fld>
            <a:endParaRPr lang="en-US" altLang="en-US" smtClean="0">
              <a:solidFill>
                <a:prstClr val="black"/>
              </a:solidFill>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61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4EAD1C6-6157-4A62-8F13-B1E7ECE665B3}" type="slidenum">
              <a:rPr lang="en-US" smtClean="0">
                <a:solidFill>
                  <a:prstClr val="black"/>
                </a:solidFill>
                <a:latin typeface="Arial" pitchFamily="34" charset="0"/>
              </a:rPr>
              <a:pPr/>
              <a:t>2</a:t>
            </a:fld>
            <a:endParaRPr lang="en-US" smtClean="0">
              <a:solidFill>
                <a:prstClr val="black"/>
              </a:solidFill>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sz="1000" b="1" smtClean="0">
                <a:cs typeface="Arial" pitchFamily="34" charset="0"/>
              </a:rPr>
              <a:t>Cover illustrations:</a:t>
            </a:r>
          </a:p>
          <a:p>
            <a:r>
              <a:rPr lang="en-US" altLang="en-US" sz="1000" smtClean="0">
                <a:cs typeface="Arial" pitchFamily="34" charset="0"/>
              </a:rPr>
              <a:t>Map: Areas (dark blue) within Exclusive Economic Zones with temperatures favourable for offshore grow-out of cobia, </a:t>
            </a:r>
            <a:r>
              <a:rPr lang="en-US" altLang="en-US" sz="1000" i="1" smtClean="0">
                <a:cs typeface="Arial" pitchFamily="34" charset="0"/>
              </a:rPr>
              <a:t>Rachycentron canadum</a:t>
            </a:r>
            <a:r>
              <a:rPr lang="en-US" altLang="en-US" sz="1000" smtClean="0">
                <a:cs typeface="Arial" pitchFamily="34" charset="0"/>
              </a:rPr>
              <a:t>.</a:t>
            </a:r>
          </a:p>
          <a:p>
            <a:r>
              <a:rPr lang="en-US" altLang="en-US" sz="1000" smtClean="0">
                <a:cs typeface="Arial" pitchFamily="34" charset="0"/>
              </a:rPr>
              <a:t>Photo: Cobia in submerged Aquapod net pens at the former site of Snapperfarm, Puerto Rico (courtesy of Ocean Farm Technologies Inc.).</a:t>
            </a:r>
          </a:p>
          <a:p>
            <a:endParaRPr lang="en-US" altLang="en-US" sz="1000" smtClean="0">
              <a:cs typeface="Arial" pitchFamily="34" charset="0"/>
            </a:endParaRPr>
          </a:p>
          <a:p>
            <a:r>
              <a:rPr lang="en-US" altLang="en-US" sz="1000" b="1" smtClean="0">
                <a:cs typeface="Arial" pitchFamily="34" charset="0"/>
              </a:rPr>
              <a:t>Issue:</a:t>
            </a:r>
          </a:p>
          <a:p>
            <a:r>
              <a:rPr lang="en-US" altLang="en-US" sz="1000" smtClean="0">
                <a:latin typeface="Arial" pitchFamily="34" charset="0"/>
                <a:cs typeface="Arial" pitchFamily="34" charset="0"/>
              </a:rPr>
              <a:t>There is a growing need to transfer land-based and/or coastal aquaculture production systems </a:t>
            </a:r>
            <a:r>
              <a:rPr lang="en-US" altLang="en-US" sz="1000" u="sng" smtClean="0">
                <a:latin typeface="Arial" pitchFamily="34" charset="0"/>
                <a:cs typeface="Arial" pitchFamily="34" charset="0"/>
              </a:rPr>
              <a:t>farther offshore </a:t>
            </a:r>
            <a:r>
              <a:rPr lang="en-US" altLang="en-US" sz="1000" smtClean="0">
                <a:latin typeface="Arial" pitchFamily="34" charset="0"/>
                <a:cs typeface="Arial" pitchFamily="34" charset="0"/>
              </a:rPr>
              <a:t>to increase the availability of fish and fishery products for human consumption</a:t>
            </a:r>
            <a:endParaRPr lang="en-US" altLang="en-US" sz="1000" smtClean="0">
              <a:cs typeface="Arial" pitchFamily="34" charset="0"/>
            </a:endParaRPr>
          </a:p>
        </p:txBody>
      </p:sp>
      <p:sp>
        <p:nvSpPr>
          <p:cNvPr id="22532" name="Slide Number Placeholder 3"/>
          <p:cNvSpPr>
            <a:spLocks noGrp="1"/>
          </p:cNvSpPr>
          <p:nvPr>
            <p:ph type="sldNum" sz="quarter" idx="5"/>
          </p:nvPr>
        </p:nvSpPr>
        <p:spPr bwMode="auto">
          <a:noFill/>
          <a:ln w="12700" cap="sq">
            <a:miter lim="800000"/>
            <a:headEnd type="none" w="sm" len="sm"/>
            <a:tailEnd type="none" w="sm" len="sm"/>
          </a:ln>
        </p:spPr>
        <p:txBody>
          <a:bodyPr wrap="square" numCol="1" anchorCtr="0" compatLnSpc="1">
            <a:prstTxWarp prst="textNoShape">
              <a:avLst/>
            </a:prstTxWarp>
          </a:bodyPr>
          <a:lstStyle/>
          <a:p>
            <a:fld id="{1BF9097A-2479-42B9-BF53-A6AD5BB5096A}" type="slidenum">
              <a:rPr lang="en-US" altLang="en-US" smtClean="0">
                <a:solidFill>
                  <a:prstClr val="black"/>
                </a:solidFill>
                <a:latin typeface="Times New Roman" pitchFamily="18" charset="0"/>
                <a:cs typeface="Arial" pitchFamily="34" charset="0"/>
              </a:rPr>
              <a:pPr/>
              <a:t>34</a:t>
            </a:fld>
            <a:endParaRPr lang="en-US" altLang="en-US" smtClean="0">
              <a:solidFill>
                <a:prstClr val="black"/>
              </a:solidFill>
              <a:latin typeface="Times New Roman" pitchFamily="18" charset="0"/>
              <a:cs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smtClean="0"/>
              <a:t>Responses from the CCRF questionnaire contain many entries related to spatial planning.</a:t>
            </a:r>
          </a:p>
          <a:p>
            <a:endParaRPr lang="en-US" altLang="en-US" smtClean="0"/>
          </a:p>
          <a:p>
            <a:endParaRPr lang="en-US" altLang="en-US" smtClean="0"/>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A4F7E97-353C-43A1-B0FD-B833E7ECD558}" type="slidenum">
              <a:rPr lang="en-US" altLang="en-US" smtClean="0">
                <a:solidFill>
                  <a:prstClr val="black"/>
                </a:solidFill>
                <a:cs typeface="Arial" pitchFamily="34" charset="0"/>
              </a:rPr>
              <a:pPr/>
              <a:t>35</a:t>
            </a:fld>
            <a:endParaRPr lang="en-US" altLang="en-US" smtClean="0">
              <a:solidFill>
                <a:prstClr val="black"/>
              </a:solidFill>
              <a:cs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smtClean="0"/>
              <a:t>http://www.fao.org/fishery/naso-maps/naso-home/en/</a:t>
            </a:r>
          </a:p>
        </p:txBody>
      </p:sp>
      <p:sp>
        <p:nvSpPr>
          <p:cNvPr id="25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756DB8-30E2-41F6-B275-E54C68E7C9FE}" type="slidenum">
              <a:rPr lang="en-US" altLang="en-US" smtClean="0">
                <a:solidFill>
                  <a:prstClr val="black"/>
                </a:solidFill>
                <a:cs typeface="Arial" pitchFamily="34" charset="0"/>
              </a:rPr>
              <a:pPr/>
              <a:t>36</a:t>
            </a:fld>
            <a:endParaRPr lang="en-US" altLang="en-US" smtClean="0">
              <a:solidFill>
                <a:prstClr val="black"/>
              </a:solidFill>
              <a:cs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538B8B5-D617-4E85-8D5D-C93B5AC4A754}" type="slidenum">
              <a:rPr lang="en-US" smtClean="0">
                <a:solidFill>
                  <a:srgbClr val="000000"/>
                </a:solidFill>
                <a:latin typeface="Arial" pitchFamily="34" charset="0"/>
              </a:rPr>
              <a:pPr/>
              <a:t>49</a:t>
            </a:fld>
            <a:endParaRPr lang="en-US" smtClean="0">
              <a:solidFill>
                <a:srgbClr val="000000"/>
              </a:solidFill>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61444" name="Slide Number Placeholder 3"/>
          <p:cNvSpPr>
            <a:spLocks noGrp="1"/>
          </p:cNvSpPr>
          <p:nvPr>
            <p:ph type="sldNum" sz="quarter" idx="5"/>
          </p:nvPr>
        </p:nvSpPr>
        <p:spPr bwMode="auto">
          <a:xfrm>
            <a:off x="3884615" y="8685213"/>
            <a:ext cx="2971800" cy="457200"/>
          </a:xfrm>
          <a:prstGeom prst="rect">
            <a:avLst/>
          </a:prstGeom>
          <a:noFill/>
          <a:ln>
            <a:miter lim="800000"/>
            <a:headEnd/>
            <a:tailEnd/>
          </a:ln>
        </p:spPr>
        <p:txBody>
          <a:bodyPr wrap="square" lIns="93681" tIns="46841" rIns="93681" bIns="46841" numCol="1" anchorCtr="0" compatLnSpc="1">
            <a:prstTxWarp prst="textNoShape">
              <a:avLst/>
            </a:prstTxWarp>
          </a:bodyPr>
          <a:lstStyle/>
          <a:p>
            <a:fld id="{E4EAD1C6-6157-4A62-8F13-B1E7ECE665B3}" type="slidenum">
              <a:rPr lang="en-US" sz="1700" b="1" smtClean="0">
                <a:solidFill>
                  <a:prstClr val="black"/>
                </a:solidFill>
                <a:ea typeface="+mn-ea"/>
              </a:rPr>
              <a:pPr/>
              <a:t>50</a:t>
            </a:fld>
            <a:endParaRPr lang="en-US" sz="1700" b="1" dirty="0" smtClean="0">
              <a:solidFill>
                <a:prstClr val="black"/>
              </a:solidFill>
              <a:ea typeface="+mn-ea"/>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61444" name="Slide Number Placeholder 3"/>
          <p:cNvSpPr>
            <a:spLocks noGrp="1"/>
          </p:cNvSpPr>
          <p:nvPr>
            <p:ph type="sldNum" sz="quarter" idx="5"/>
          </p:nvPr>
        </p:nvSpPr>
        <p:spPr bwMode="auto">
          <a:xfrm>
            <a:off x="3884614" y="8685214"/>
            <a:ext cx="2971800" cy="457200"/>
          </a:xfrm>
          <a:prstGeom prst="rect">
            <a:avLst/>
          </a:prstGeom>
          <a:noFill/>
          <a:ln>
            <a:miter lim="800000"/>
            <a:headEnd/>
            <a:tailEnd/>
          </a:ln>
        </p:spPr>
        <p:txBody>
          <a:bodyPr wrap="square" numCol="1" anchorCtr="0" compatLnSpc="1">
            <a:prstTxWarp prst="textNoShape">
              <a:avLst/>
            </a:prstTxWarp>
          </a:bodyPr>
          <a:lstStyle/>
          <a:p>
            <a:fld id="{E4EAD1C6-6157-4A62-8F13-B1E7ECE665B3}" type="slidenum">
              <a:rPr lang="en-US" sz="1700" b="1">
                <a:solidFill>
                  <a:prstClr val="black"/>
                </a:solidFill>
              </a:rPr>
              <a:pPr/>
              <a:t>51</a:t>
            </a:fld>
            <a:endParaRPr lang="en-US" sz="1700" b="1" dirty="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IE" altLang="de-DE" smtClean="0">
              <a:ea typeface="ＭＳ Ｐゴシック" pitchFamily="34" charset="-128"/>
            </a:endParaRP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877" indent="-285722" eaLnBrk="0" hangingPunct="0">
              <a:defRPr>
                <a:solidFill>
                  <a:schemeClr val="tx1"/>
                </a:solidFill>
                <a:latin typeface="Arial" pitchFamily="34" charset="0"/>
                <a:ea typeface="ＭＳ Ｐゴシック" pitchFamily="34" charset="-128"/>
              </a:defRPr>
            </a:lvl2pPr>
            <a:lvl3pPr marL="1142888" indent="-228578" eaLnBrk="0" hangingPunct="0">
              <a:defRPr>
                <a:solidFill>
                  <a:schemeClr val="tx1"/>
                </a:solidFill>
                <a:latin typeface="Arial" pitchFamily="34" charset="0"/>
                <a:ea typeface="ＭＳ Ｐゴシック" pitchFamily="34" charset="-128"/>
              </a:defRPr>
            </a:lvl3pPr>
            <a:lvl4pPr marL="1600043" indent="-228578" eaLnBrk="0" hangingPunct="0">
              <a:defRPr>
                <a:solidFill>
                  <a:schemeClr val="tx1"/>
                </a:solidFill>
                <a:latin typeface="Arial" pitchFamily="34" charset="0"/>
                <a:ea typeface="ＭＳ Ｐゴシック" pitchFamily="34" charset="-128"/>
              </a:defRPr>
            </a:lvl4pPr>
            <a:lvl5pPr marL="2057199" indent="-228578" eaLnBrk="0" hangingPunct="0">
              <a:defRPr>
                <a:solidFill>
                  <a:schemeClr val="tx1"/>
                </a:solidFill>
                <a:latin typeface="Arial" pitchFamily="34" charset="0"/>
                <a:ea typeface="ＭＳ Ｐゴシック" pitchFamily="34" charset="-128"/>
              </a:defRPr>
            </a:lvl5pPr>
            <a:lvl6pPr marL="2514354" indent="-228578" defTabSz="457155"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509" indent="-228578" defTabSz="457155"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8664" indent="-228578" defTabSz="457155"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5819" indent="-228578" defTabSz="45715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568EC89-ABBF-47B2-853C-8195BFDFCCE9}" type="slidenum">
              <a:rPr lang="en-US" altLang="de-DE" smtClean="0">
                <a:solidFill>
                  <a:prstClr val="black"/>
                </a:solidFill>
                <a:latin typeface="Calibri" pitchFamily="34" charset="0"/>
              </a:rPr>
              <a:pPr eaLnBrk="1" hangingPunct="1"/>
              <a:t>64</a:t>
            </a:fld>
            <a:endParaRPr lang="en-US" altLang="de-DE" smtClean="0">
              <a:solidFill>
                <a:prstClr val="black"/>
              </a:solidFill>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a:lstStyle/>
          <a:p>
            <a:endParaRPr lang="en-IE" smtClean="0">
              <a:ea typeface="ＭＳ Ｐゴシック" pitchFamily="34" charset="-128"/>
            </a:endParaRPr>
          </a:p>
        </p:txBody>
      </p:sp>
      <p:sp>
        <p:nvSpPr>
          <p:cNvPr id="20483" name="Slide Number Placeholder 3"/>
          <p:cNvSpPr>
            <a:spLocks noGrp="1"/>
          </p:cNvSpPr>
          <p:nvPr>
            <p:ph type="sldNum" sz="quarter" idx="5"/>
          </p:nvPr>
        </p:nvSpPr>
        <p:spPr bwMode="auto">
          <a:noFill/>
          <a:ln>
            <a:miter lim="800000"/>
            <a:headEnd/>
            <a:tailEnd/>
          </a:ln>
        </p:spPr>
        <p:txBody>
          <a:bodyPr/>
          <a:lstStyle/>
          <a:p>
            <a:fld id="{72EAA09E-DA7B-409A-91A8-6856A9D8537A}" type="slidenum">
              <a:rPr lang="en-US">
                <a:solidFill>
                  <a:prstClr val="black"/>
                </a:solidFill>
              </a:rPr>
              <a:pPr/>
              <a:t>72</a:t>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a:lstStyle/>
          <a:p>
            <a:endParaRPr lang="en-IE" smtClean="0">
              <a:ea typeface="ＭＳ Ｐゴシック" pitchFamily="34" charset="-128"/>
            </a:endParaRPr>
          </a:p>
        </p:txBody>
      </p:sp>
      <p:sp>
        <p:nvSpPr>
          <p:cNvPr id="24579" name="Slide Number Placeholder 3"/>
          <p:cNvSpPr>
            <a:spLocks noGrp="1"/>
          </p:cNvSpPr>
          <p:nvPr>
            <p:ph type="sldNum" sz="quarter" idx="5"/>
          </p:nvPr>
        </p:nvSpPr>
        <p:spPr bwMode="auto">
          <a:noFill/>
          <a:ln>
            <a:miter lim="800000"/>
            <a:headEnd/>
            <a:tailEnd/>
          </a:ln>
        </p:spPr>
        <p:txBody>
          <a:bodyPr/>
          <a:lstStyle/>
          <a:p>
            <a:fld id="{447A801C-6919-44E1-A97B-925C8B80792A}" type="slidenum">
              <a:rPr lang="en-US">
                <a:solidFill>
                  <a:prstClr val="black"/>
                </a:solidFill>
              </a:rPr>
              <a:pPr/>
              <a:t>75</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3ED036E-DF85-432D-8DD7-4ACBB936E8ED}" type="slidenum">
              <a:rPr lang="en-US" smtClean="0">
                <a:solidFill>
                  <a:prstClr val="black"/>
                </a:solidFill>
              </a:rPr>
              <a:pPr>
                <a:defRPr/>
              </a:pPr>
              <a:t>79</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3ED036E-DF85-432D-8DD7-4ACBB936E8ED}" type="slidenum">
              <a:rPr lang="en-US" smtClean="0">
                <a:solidFill>
                  <a:prstClr val="black"/>
                </a:solidFill>
              </a:rPr>
              <a:pPr>
                <a:defRPr/>
              </a:pPr>
              <a:t>3</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3ED036E-DF85-432D-8DD7-4ACBB936E8ED}" type="slidenum">
              <a:rPr lang="en-US" smtClean="0">
                <a:solidFill>
                  <a:prstClr val="black"/>
                </a:solidFill>
              </a:rPr>
              <a:pPr>
                <a:defRPr/>
              </a:pPr>
              <a:t>80</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3ED036E-DF85-432D-8DD7-4ACBB936E8ED}" type="slidenum">
              <a:rPr lang="en-US" smtClean="0">
                <a:solidFill>
                  <a:prstClr val="black"/>
                </a:solidFill>
              </a:rPr>
              <a:pPr>
                <a:defRPr/>
              </a:pPr>
              <a:t>81</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3ED036E-DF85-432D-8DD7-4ACBB936E8ED}" type="slidenum">
              <a:rPr lang="en-US" smtClean="0">
                <a:solidFill>
                  <a:prstClr val="black"/>
                </a:solidFill>
              </a:rPr>
              <a:pPr>
                <a:defRPr/>
              </a:pPr>
              <a:t>82</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GB" dirty="0" smtClean="0"/>
              <a:t>HAKI? NARIC?</a:t>
            </a:r>
            <a:endParaRPr lang="en-GB" dirty="0"/>
          </a:p>
        </p:txBody>
      </p:sp>
      <p:sp>
        <p:nvSpPr>
          <p:cNvPr id="4" name="Slide Number Placeholder 3"/>
          <p:cNvSpPr>
            <a:spLocks noGrp="1"/>
          </p:cNvSpPr>
          <p:nvPr>
            <p:ph type="sldNum" sz="quarter" idx="10"/>
          </p:nvPr>
        </p:nvSpPr>
        <p:spPr/>
        <p:txBody>
          <a:bodyPr/>
          <a:lstStyle/>
          <a:p>
            <a:pPr>
              <a:defRPr/>
            </a:pPr>
            <a:fld id="{F3ED036E-DF85-432D-8DD7-4ACBB936E8ED}" type="slidenum">
              <a:rPr lang="en-US" smtClean="0"/>
              <a:pPr>
                <a:defRPr/>
              </a:pPr>
              <a:t>83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r>
              <a:rPr lang="pt-PT" smtClean="0"/>
              <a:t>Use of GIS to determine offshore areas with potential for aquaculture. The example, from Kapetsky, Aguilar-Manjarrez, Jennes &amp; Ferreira (</a:t>
            </a:r>
            <a:r>
              <a:rPr lang="pt-PT" i="1" smtClean="0"/>
              <a:t>In Press</a:t>
            </a:r>
            <a:r>
              <a:rPr lang="pt-PT" smtClean="0"/>
              <a:t>) shows the potential based on distance to a port, a proxy for transportation costs</a:t>
            </a:r>
            <a:endParaRPr lang="en-US" smtClean="0"/>
          </a:p>
          <a:p>
            <a:endParaRPr lang="en-US" smtClean="0"/>
          </a:p>
          <a:p>
            <a:endParaRPr lang="en-US" smtClean="0"/>
          </a:p>
        </p:txBody>
      </p:sp>
      <p:sp>
        <p:nvSpPr>
          <p:cNvPr id="82948"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wrap="square" lIns="91432" tIns="45716" rIns="91432" bIns="45716" numCol="1" anchorCtr="0" compatLnSpc="1">
            <a:prstTxWarp prst="textNoShape">
              <a:avLst/>
            </a:prstTxWarp>
          </a:bodyPr>
          <a:lstStyle/>
          <a:p>
            <a:fld id="{FFD7CF9C-E1A2-43C3-8D8F-51F57F29A639}" type="slidenum">
              <a:rPr lang="en-US" sz="1700" b="1" smtClean="0">
                <a:solidFill>
                  <a:prstClr val="black"/>
                </a:solidFill>
                <a:ea typeface="+mn-ea"/>
              </a:rPr>
              <a:pPr/>
              <a:t>88</a:t>
            </a:fld>
            <a:endParaRPr lang="en-US" sz="1700" b="1" dirty="0" smtClean="0">
              <a:solidFill>
                <a:prstClr val="black"/>
              </a:solidFill>
              <a:ea typeface="+mn-ea"/>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62468" name="Slide Number Placeholder 3"/>
          <p:cNvSpPr>
            <a:spLocks noGrp="1"/>
          </p:cNvSpPr>
          <p:nvPr>
            <p:ph type="sldNum" sz="quarter" idx="5"/>
          </p:nvPr>
        </p:nvSpPr>
        <p:spPr bwMode="auto">
          <a:xfrm>
            <a:off x="3884614" y="8685213"/>
            <a:ext cx="2971800" cy="457200"/>
          </a:xfrm>
          <a:prstGeom prst="rect">
            <a:avLst/>
          </a:prstGeom>
          <a:noFill/>
          <a:ln>
            <a:miter lim="800000"/>
            <a:headEnd/>
            <a:tailEnd/>
          </a:ln>
        </p:spPr>
        <p:txBody>
          <a:bodyPr wrap="square" numCol="1" anchorCtr="0" compatLnSpc="1">
            <a:prstTxWarp prst="textNoShape">
              <a:avLst/>
            </a:prstTxWarp>
          </a:bodyPr>
          <a:lstStyle/>
          <a:p>
            <a:fld id="{7F8238C0-54F7-4FB0-87C9-9E2B32C305CD}" type="slidenum">
              <a:rPr lang="en-US" sz="1700" b="1" smtClean="0">
                <a:solidFill>
                  <a:prstClr val="black"/>
                </a:solidFill>
                <a:ea typeface="+mn-ea"/>
              </a:rPr>
              <a:pPr/>
              <a:t>89</a:t>
            </a:fld>
            <a:endParaRPr lang="en-US" sz="1700" b="1" dirty="0" smtClean="0">
              <a:solidFill>
                <a:prstClr val="black"/>
              </a:solidFill>
              <a:ea typeface="+mn-e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3ED036E-DF85-432D-8DD7-4ACBB936E8ED}" type="slidenum">
              <a:rPr lang="en-US" smtClean="0">
                <a:solidFill>
                  <a:prstClr val="black"/>
                </a:solidFill>
              </a:rPr>
              <a:pPr>
                <a:defRPr/>
              </a:pPr>
              <a:t>4</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3ED036E-DF85-432D-8DD7-4ACBB936E8ED}"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xmlns="" val="2381866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18"/>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cs typeface="Arial Unicode M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cs typeface="Arial Unicode M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cs typeface="Arial Unicode M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cs typeface="Arial Unicode M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cs typeface="Arial Unicode MS"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cs typeface="Arial Unicode MS"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cs typeface="Arial Unicode MS"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cs typeface="Arial Unicode MS"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cs typeface="Arial Unicode MS" charset="0"/>
              </a:defRPr>
            </a:lvl9pPr>
          </a:lstStyle>
          <a:p>
            <a:pPr eaLnBrk="1" hangingPunct="1"/>
            <a:fld id="{9FBBA069-6BB9-4090-9BB7-8DECC901A682}" type="slidenum">
              <a:rPr lang="en-GB" sz="1200" smtClean="0">
                <a:solidFill>
                  <a:srgbClr val="000000"/>
                </a:solidFill>
              </a:rPr>
              <a:pPr eaLnBrk="1" hangingPunct="1"/>
              <a:t>10</a:t>
            </a:fld>
            <a:endParaRPr lang="en-GB" sz="1200" dirty="0" smtClean="0">
              <a:solidFill>
                <a:srgbClr val="000000"/>
              </a:solidFill>
            </a:endParaRPr>
          </a:p>
        </p:txBody>
      </p:sp>
      <p:sp>
        <p:nvSpPr>
          <p:cNvPr id="81923" name="Text Box 1"/>
          <p:cNvSpPr txBox="1">
            <a:spLocks noChangeArrowheads="1"/>
          </p:cNvSpPr>
          <p:nvPr/>
        </p:nvSpPr>
        <p:spPr bwMode="auto">
          <a:xfrm>
            <a:off x="3856812" y="8652620"/>
            <a:ext cx="2997935" cy="48415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cs typeface="Arial Unicode M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cs typeface="Arial Unicode M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cs typeface="Arial Unicode M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cs typeface="Arial Unicode M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cs typeface="Arial Unicode MS"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cs typeface="Arial Unicode MS"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cs typeface="Arial Unicode MS"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cs typeface="Arial Unicode MS"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cs typeface="Arial Unicode MS" charset="0"/>
              </a:defRPr>
            </a:lvl9pPr>
          </a:lstStyle>
          <a:p>
            <a:pPr algn="r" eaLnBrk="1" fontAlgn="auto" hangingPunct="1">
              <a:spcBef>
                <a:spcPts val="0"/>
              </a:spcBef>
              <a:spcAft>
                <a:spcPts val="0"/>
              </a:spcAft>
            </a:pPr>
            <a:fld id="{42A93A01-7770-4EF8-966C-37A3354FF052}" type="slidenum">
              <a:rPr lang="en-GB" sz="1200">
                <a:solidFill>
                  <a:srgbClr val="000000"/>
                </a:solidFill>
                <a:ea typeface="+mn-ea"/>
              </a:rPr>
              <a:pPr algn="r" eaLnBrk="1" fontAlgn="auto" hangingPunct="1">
                <a:spcBef>
                  <a:spcPts val="0"/>
                </a:spcBef>
                <a:spcAft>
                  <a:spcPts val="0"/>
                </a:spcAft>
              </a:pPr>
              <a:t>10</a:t>
            </a:fld>
            <a:endParaRPr lang="en-GB" sz="1200" dirty="0">
              <a:solidFill>
                <a:srgbClr val="000000"/>
              </a:solidFill>
              <a:ea typeface="+mn-ea"/>
            </a:endParaRPr>
          </a:p>
        </p:txBody>
      </p:sp>
      <p:sp>
        <p:nvSpPr>
          <p:cNvPr id="81924" name="Rectangle 2"/>
          <p:cNvSpPr>
            <a:spLocks noGrp="1" noRot="1" noChangeAspect="1" noChangeArrowheads="1" noTextEdit="1"/>
          </p:cNvSpPr>
          <p:nvPr>
            <p:ph type="sldImg"/>
          </p:nvPr>
        </p:nvSpPr>
        <p:spPr>
          <a:xfrm>
            <a:off x="1176338" y="700088"/>
            <a:ext cx="4508500" cy="3381375"/>
          </a:xfrm>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81925" name="Rectangle 3"/>
          <p:cNvSpPr>
            <a:spLocks noGrp="1" noChangeArrowheads="1"/>
          </p:cNvSpPr>
          <p:nvPr>
            <p:ph type="body" idx="1"/>
          </p:nvPr>
        </p:nvSpPr>
        <p:spPr>
          <a:xfrm>
            <a:off x="925571" y="4361720"/>
            <a:ext cx="5014993" cy="4084234"/>
          </a:xfrm>
          <a:noFill/>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nl-NL" smtClean="0">
              <a:latin typeface="Times New Roman" pitchFamily="18" charset="0"/>
              <a:cs typeface="Arial Unicode M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bwMode="auto">
          <a:xfrm>
            <a:off x="1120775" y="711200"/>
            <a:ext cx="4541838" cy="3406775"/>
          </a:xfrm>
          <a:prstGeom prst="rect">
            <a:avLst/>
          </a:prstGeom>
          <a:noFill/>
          <a:ln>
            <a:solidFill>
              <a:srgbClr val="000000"/>
            </a:solidFill>
            <a:miter lim="800000"/>
            <a:headEnd/>
            <a:tailEnd/>
          </a:ln>
        </p:spPr>
      </p:sp>
      <p:sp>
        <p:nvSpPr>
          <p:cNvPr id="16386" name="Rectangle 3"/>
          <p:cNvSpPr>
            <a:spLocks noGrp="1" noChangeArrowheads="1"/>
          </p:cNvSpPr>
          <p:nvPr>
            <p:ph type="body" idx="1"/>
          </p:nvPr>
        </p:nvSpPr>
        <p:spPr bwMode="auto">
          <a:xfrm>
            <a:off x="946539" y="4332910"/>
            <a:ext cx="4971329" cy="4117944"/>
          </a:xfrm>
          <a:prstGeom prst="rect">
            <a:avLst/>
          </a:prstGeom>
          <a:noFill/>
          <a:ln>
            <a:miter lim="800000"/>
            <a:headEnd/>
            <a:tailEnd/>
          </a:ln>
        </p:spPr>
        <p:txBody>
          <a:bodyPr lIns="93465" tIns="46733" rIns="93465" bIns="46733"/>
          <a:lstStyle/>
          <a:p>
            <a:pPr eaLnBrk="1" hangingPunct="1"/>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eaLnBrk="1" hangingPunct="1">
              <a:lnSpc>
                <a:spcPct val="80000"/>
              </a:lnSpc>
              <a:spcBef>
                <a:spcPct val="0"/>
              </a:spcBef>
            </a:pPr>
            <a:r>
              <a:rPr lang="en-US" altLang="en-US" sz="1200" dirty="0" smtClean="0"/>
              <a:t>Commission membership is open to Members of the United Nations, especially coastal States, States whose vessels engage in fishing in the Convention Area as well as to Regional Economic Integration Organizations.</a:t>
            </a:r>
          </a:p>
          <a:p>
            <a:pPr eaLnBrk="1" hangingPunct="1">
              <a:lnSpc>
                <a:spcPct val="80000"/>
              </a:lnSpc>
              <a:spcBef>
                <a:spcPct val="0"/>
              </a:spcBef>
            </a:pPr>
            <a:endParaRPr lang="en-US" altLang="en-US" sz="1200" dirty="0" smtClean="0"/>
          </a:p>
          <a:p>
            <a:pPr eaLnBrk="1" hangingPunct="1">
              <a:lnSpc>
                <a:spcPct val="80000"/>
              </a:lnSpc>
            </a:pPr>
            <a:r>
              <a:rPr lang="en-US" altLang="en-US" sz="1200" b="1" dirty="0" smtClean="0">
                <a:solidFill>
                  <a:schemeClr val="bg1"/>
                </a:solidFill>
              </a:rPr>
              <a:t>The GFCM holds its regular session annually</a:t>
            </a:r>
            <a:endParaRPr lang="en-US" altLang="en-US" sz="1200" dirty="0" smtClean="0"/>
          </a:p>
          <a:p>
            <a:pPr eaLnBrk="1" hangingPunct="1">
              <a:lnSpc>
                <a:spcPct val="80000"/>
              </a:lnSpc>
              <a:spcBef>
                <a:spcPct val="0"/>
              </a:spcBef>
            </a:pPr>
            <a:r>
              <a:rPr lang="en-US" altLang="en-US" sz="1200" dirty="0" smtClean="0"/>
              <a:t>The Commission normally holds its Regular Session on an annual basis and convenes special sessions, as appropriate, at the request or with the approval of the majority of the Members. It seeks to promote the conservation and rational management of living marine resources through, inter alia, drawing up binding measures related to the regulation of fishing methods, fishing gear and minimum landing sizes, together with the establishment of open and closed fishing seasons and areas. It also strives to implement a fishing effort control regime by Operational Units through the regulation of catch and fishing effort and their allocation among Members.</a:t>
            </a:r>
            <a:endParaRPr lang="en-GB" altLang="en-US" sz="1200" dirty="0" smtClean="0"/>
          </a:p>
          <a:p>
            <a:pPr eaLnBrk="1" hangingPunct="1">
              <a:lnSpc>
                <a:spcPct val="80000"/>
              </a:lnSpc>
              <a:spcBef>
                <a:spcPct val="0"/>
              </a:spcBef>
            </a:pPr>
            <a:endParaRPr lang="en-US" altLang="en-US" sz="1200" dirty="0" smtClean="0"/>
          </a:p>
          <a:p>
            <a:pPr eaLnBrk="1" hangingPunct="1">
              <a:lnSpc>
                <a:spcPct val="80000"/>
              </a:lnSpc>
              <a:spcBef>
                <a:spcPct val="0"/>
              </a:spcBef>
            </a:pPr>
            <a:r>
              <a:rPr lang="en-US" altLang="en-US" sz="1200" dirty="0" smtClean="0"/>
              <a:t>Sessions of the Commission are attended by delegates, their alternates, experts and advisers. Each Member has the right to one vote except in the case of a Regional Economic Integration Organization (REIO) which is entitled to the number of votes equal to the number of its Member States which are also Members of the Commission. Competence and voting power over specific Session issues are indicated by REIOs prior to the Session; REIOs cannot exercise their votes when their Member States exercise theirs and vice versa.</a:t>
            </a:r>
          </a:p>
          <a:p>
            <a:pPr eaLnBrk="1" hangingPunct="1">
              <a:lnSpc>
                <a:spcPct val="80000"/>
              </a:lnSpc>
              <a:spcBef>
                <a:spcPct val="0"/>
              </a:spcBef>
            </a:pPr>
            <a:endParaRPr lang="en-US" altLang="en-US" sz="1200" b="1" dirty="0" smtClean="0">
              <a:solidFill>
                <a:schemeClr val="bg1"/>
              </a:solidFill>
            </a:endParaRPr>
          </a:p>
          <a:p>
            <a:pPr eaLnBrk="1" hangingPunct="1">
              <a:lnSpc>
                <a:spcPct val="80000"/>
              </a:lnSpc>
            </a:pPr>
            <a:r>
              <a:rPr lang="en-US" altLang="en-US" sz="1200" b="1" dirty="0" smtClean="0">
                <a:solidFill>
                  <a:schemeClr val="bg1"/>
                </a:solidFill>
              </a:rPr>
              <a:t>It implements its policy and activities through the Secretariat </a:t>
            </a:r>
            <a:r>
              <a:rPr lang="en-GB" altLang="en-US" sz="1200" b="1" dirty="0" smtClean="0"/>
              <a:t>based at its headquarters in Rome, Italy</a:t>
            </a:r>
            <a:endParaRPr lang="en-US" altLang="en-US" sz="1200" b="1" dirty="0" smtClean="0">
              <a:solidFill>
                <a:schemeClr val="bg1"/>
              </a:solidFill>
            </a:endParaRPr>
          </a:p>
          <a:p>
            <a:pPr eaLnBrk="1" hangingPunct="1">
              <a:lnSpc>
                <a:spcPct val="80000"/>
              </a:lnSpc>
            </a:pPr>
            <a:endParaRPr lang="en-US" altLang="en-US" sz="1200" b="1" dirty="0" smtClean="0">
              <a:solidFill>
                <a:schemeClr val="bg1"/>
              </a:solidFill>
            </a:endParaRPr>
          </a:p>
          <a:p>
            <a:pPr eaLnBrk="1" hangingPunct="1">
              <a:lnSpc>
                <a:spcPct val="80000"/>
              </a:lnSpc>
            </a:pPr>
            <a:r>
              <a:rPr lang="en-US" altLang="en-US" sz="1200" b="1" dirty="0" smtClean="0">
                <a:solidFill>
                  <a:schemeClr val="bg1"/>
                </a:solidFill>
              </a:rPr>
              <a:t>It operates during the intersessional period by means of its committees and their respective subsidiaries:</a:t>
            </a:r>
          </a:p>
          <a:p>
            <a:pPr eaLnBrk="1" hangingPunct="1">
              <a:lnSpc>
                <a:spcPct val="80000"/>
              </a:lnSpc>
            </a:pPr>
            <a:endParaRPr lang="en-US" altLang="en-US" sz="1200" b="1" dirty="0" smtClean="0">
              <a:solidFill>
                <a:schemeClr val="bg1"/>
              </a:solidFill>
            </a:endParaRPr>
          </a:p>
          <a:p>
            <a:pPr marL="171450" indent="-171450" eaLnBrk="1" hangingPunct="1">
              <a:lnSpc>
                <a:spcPct val="80000"/>
              </a:lnSpc>
              <a:buFont typeface="Wingdings" panose="05000000000000000000" pitchFamily="2" charset="2"/>
              <a:buChar char="Ø"/>
            </a:pPr>
            <a:r>
              <a:rPr lang="en-GB" altLang="en-US" sz="1200" dirty="0" smtClean="0"/>
              <a:t>the Scientific Advisory Committee (SAC)</a:t>
            </a:r>
          </a:p>
          <a:p>
            <a:pPr eaLnBrk="1" hangingPunct="1">
              <a:lnSpc>
                <a:spcPct val="80000"/>
              </a:lnSpc>
            </a:pPr>
            <a:r>
              <a:rPr lang="en-GB" altLang="en-US" sz="1200" dirty="0" smtClean="0"/>
              <a:t>Provides independent advice on the conservation and management of fisheries, considering biological, ecological, economic and social aspects.</a:t>
            </a:r>
          </a:p>
          <a:p>
            <a:pPr eaLnBrk="1" hangingPunct="1">
              <a:lnSpc>
                <a:spcPct val="80000"/>
              </a:lnSpc>
            </a:pPr>
            <a:endParaRPr lang="en-GB" altLang="en-US" sz="1200" dirty="0" smtClean="0"/>
          </a:p>
          <a:p>
            <a:pPr marL="171450" indent="-171450" eaLnBrk="1" hangingPunct="1">
              <a:lnSpc>
                <a:spcPct val="80000"/>
              </a:lnSpc>
              <a:buFont typeface="Wingdings" panose="05000000000000000000" pitchFamily="2" charset="2"/>
              <a:buChar char="Ø"/>
            </a:pPr>
            <a:r>
              <a:rPr lang="en-GB" altLang="en-US" sz="1200" b="1" dirty="0" smtClean="0"/>
              <a:t> </a:t>
            </a:r>
            <a:r>
              <a:rPr lang="en-GB" altLang="en-US" sz="1200" b="1" u="sng" dirty="0" smtClean="0"/>
              <a:t>the Committee on Aquaculture (CAQ)</a:t>
            </a:r>
          </a:p>
          <a:p>
            <a:pPr eaLnBrk="1" hangingPunct="1">
              <a:lnSpc>
                <a:spcPct val="80000"/>
              </a:lnSpc>
            </a:pPr>
            <a:r>
              <a:rPr lang="en-GB" altLang="en-US" sz="1200" dirty="0" smtClean="0"/>
              <a:t>Monitors trends, promotes sustainable development and responsible management of marine and brackish water</a:t>
            </a:r>
          </a:p>
          <a:p>
            <a:pPr eaLnBrk="1" hangingPunct="1">
              <a:lnSpc>
                <a:spcPct val="80000"/>
              </a:lnSpc>
            </a:pPr>
            <a:r>
              <a:rPr lang="en-GB" altLang="en-US" sz="1200" dirty="0" smtClean="0"/>
              <a:t>Aquaculture and provides related independent advice on technical, socio-economic, legal and environmental grounds.</a:t>
            </a:r>
          </a:p>
          <a:p>
            <a:pPr eaLnBrk="1" hangingPunct="1">
              <a:lnSpc>
                <a:spcPct val="80000"/>
              </a:lnSpc>
            </a:pPr>
            <a:r>
              <a:rPr lang="en-US" altLang="en-US" sz="1200" dirty="0" smtClean="0"/>
              <a:t> </a:t>
            </a:r>
            <a:endParaRPr lang="en-GB" altLang="en-US" sz="1200" dirty="0" smtClean="0"/>
          </a:p>
          <a:p>
            <a:pPr marL="171450" indent="-171450" eaLnBrk="1" hangingPunct="1">
              <a:lnSpc>
                <a:spcPct val="80000"/>
              </a:lnSpc>
              <a:buFont typeface="Wingdings" panose="05000000000000000000" pitchFamily="2" charset="2"/>
              <a:buChar char="Ø"/>
            </a:pPr>
            <a:r>
              <a:rPr lang="en-GB" altLang="en-US" sz="1200" dirty="0" smtClean="0"/>
              <a:t>the Compliance Committee (</a:t>
            </a:r>
            <a:r>
              <a:rPr lang="en-GB" altLang="en-US" sz="1200" dirty="0" err="1" smtClean="0"/>
              <a:t>CoC</a:t>
            </a:r>
            <a:r>
              <a:rPr lang="en-GB" altLang="en-US" sz="1200" dirty="0" smtClean="0"/>
              <a:t>)</a:t>
            </a:r>
          </a:p>
          <a:p>
            <a:pPr eaLnBrk="1" hangingPunct="1">
              <a:lnSpc>
                <a:spcPct val="80000"/>
              </a:lnSpc>
            </a:pPr>
            <a:r>
              <a:rPr lang="en-GB" altLang="en-US" sz="1200" dirty="0" smtClean="0"/>
              <a:t>Reviews the compliance with conservation, management, monitoring, control, surveillance and enforcement measures adopted by the Commission, oversees the development and implementation of the GFCM Control and Inspection scheme and reviews issues such as IUU fishing in the Convention Area.</a:t>
            </a:r>
          </a:p>
          <a:p>
            <a:pPr eaLnBrk="1" hangingPunct="1">
              <a:lnSpc>
                <a:spcPct val="80000"/>
              </a:lnSpc>
            </a:pPr>
            <a:endParaRPr lang="en-GB" altLang="en-US" sz="1200" dirty="0" smtClean="0"/>
          </a:p>
          <a:p>
            <a:pPr marL="171450" indent="-171450" eaLnBrk="1" hangingPunct="1">
              <a:lnSpc>
                <a:spcPct val="80000"/>
              </a:lnSpc>
              <a:buFont typeface="Wingdings" panose="05000000000000000000" pitchFamily="2" charset="2"/>
              <a:buChar char="Ø"/>
            </a:pPr>
            <a:r>
              <a:rPr lang="en-US" altLang="en-US" sz="1200" dirty="0" smtClean="0"/>
              <a:t> the</a:t>
            </a:r>
            <a:r>
              <a:rPr lang="en-US" altLang="en-US" sz="1200" b="1" dirty="0" smtClean="0"/>
              <a:t> </a:t>
            </a:r>
            <a:r>
              <a:rPr lang="en-US" altLang="en-US" sz="1200" dirty="0" smtClean="0"/>
              <a:t>Committee of Administration and Finance</a:t>
            </a:r>
            <a:r>
              <a:rPr lang="en-US" altLang="en-US" sz="1200" baseline="0" dirty="0" smtClean="0"/>
              <a:t> (CAF)</a:t>
            </a:r>
            <a:endParaRPr lang="en-GB" altLang="en-US" sz="1200" dirty="0" smtClean="0"/>
          </a:p>
          <a:p>
            <a:pPr eaLnBrk="1" hangingPunct="1">
              <a:lnSpc>
                <a:spcPct val="80000"/>
              </a:lnSpc>
            </a:pPr>
            <a:endParaRPr lang="en-GB" altLang="en-US" sz="1200" dirty="0" smtClean="0"/>
          </a:p>
          <a:p>
            <a:pPr marL="171450" indent="-171450" eaLnBrk="1" hangingPunct="1">
              <a:lnSpc>
                <a:spcPct val="80000"/>
              </a:lnSpc>
              <a:buFont typeface="Wingdings" panose="05000000000000000000" pitchFamily="2" charset="2"/>
              <a:buChar char="Ø"/>
            </a:pPr>
            <a:r>
              <a:rPr lang="en-GB" altLang="en-US" sz="1200" dirty="0" smtClean="0"/>
              <a:t> subsidiary committees of SAC, </a:t>
            </a:r>
            <a:r>
              <a:rPr lang="en-GB" altLang="en-US" sz="1200" b="0" dirty="0" smtClean="0"/>
              <a:t>CAQ</a:t>
            </a:r>
            <a:r>
              <a:rPr lang="en-GB" altLang="en-US" sz="1200" b="1" dirty="0" smtClean="0"/>
              <a:t> </a:t>
            </a:r>
            <a:r>
              <a:rPr lang="en-GB" altLang="en-US" sz="1200" dirty="0" smtClean="0"/>
              <a:t>and </a:t>
            </a:r>
            <a:r>
              <a:rPr lang="en-GB" altLang="en-US" sz="1200" dirty="0" err="1" smtClean="0"/>
              <a:t>CoC</a:t>
            </a:r>
            <a:endParaRPr lang="en-GB" altLang="en-US" sz="1200" dirty="0" smtClean="0"/>
          </a:p>
          <a:p>
            <a:pPr eaLnBrk="1" hangingPunct="1">
              <a:lnSpc>
                <a:spcPct val="80000"/>
              </a:lnSpc>
            </a:pPr>
            <a:endParaRPr lang="en-GB" altLang="en-US" sz="1200" dirty="0" smtClean="0"/>
          </a:p>
          <a:p>
            <a:pPr marL="171450" indent="-171450" eaLnBrk="1" hangingPunct="1">
              <a:lnSpc>
                <a:spcPct val="80000"/>
              </a:lnSpc>
              <a:buFont typeface="Wingdings" panose="05000000000000000000" pitchFamily="2" charset="2"/>
              <a:buChar char="Ø"/>
            </a:pPr>
            <a:r>
              <a:rPr lang="en-GB" altLang="en-US" sz="1200" dirty="0" smtClean="0"/>
              <a:t>other temporary, special or standing committees and working parties</a:t>
            </a:r>
            <a:endParaRPr lang="en-US" altLang="en-US" sz="1200" dirty="0" smtClean="0"/>
          </a:p>
          <a:p>
            <a:pPr eaLnBrk="1" hangingPunct="1">
              <a:lnSpc>
                <a:spcPct val="80000"/>
              </a:lnSpc>
            </a:pPr>
            <a:endParaRPr lang="en-US" altLang="en-US" sz="1200" b="1" dirty="0" smtClean="0">
              <a:solidFill>
                <a:schemeClr val="bg1"/>
              </a:solidFill>
            </a:endParaRPr>
          </a:p>
          <a:p>
            <a:pPr eaLnBrk="1" hangingPunct="1">
              <a:lnSpc>
                <a:spcPct val="80000"/>
              </a:lnSpc>
            </a:pPr>
            <a:r>
              <a:rPr lang="en-US" altLang="en-US" sz="1200" b="1" dirty="0" smtClean="0">
                <a:solidFill>
                  <a:schemeClr val="bg1"/>
                </a:solidFill>
              </a:rPr>
              <a:t>The GFCM also enjoys the support of cooperative projects at sub-regional and regional level which enhance, in particular, scientific cooperation and capacity building in participating countries in line with GFCM priorities and strategies</a:t>
            </a:r>
          </a:p>
          <a:p>
            <a:pPr eaLnBrk="1" hangingPunct="1">
              <a:lnSpc>
                <a:spcPct val="80000"/>
              </a:lnSpc>
            </a:pPr>
            <a:endParaRPr lang="en-US" altLang="en-US" sz="1200" b="1" dirty="0" smtClean="0">
              <a:solidFill>
                <a:schemeClr val="bg1"/>
              </a:solidFill>
            </a:endParaRPr>
          </a:p>
          <a:p>
            <a:pPr eaLnBrk="1" hangingPunct="1">
              <a:lnSpc>
                <a:spcPct val="80000"/>
              </a:lnSpc>
            </a:pPr>
            <a:r>
              <a:rPr lang="en-US" altLang="en-US" sz="1200" b="1" dirty="0" smtClean="0">
                <a:solidFill>
                  <a:schemeClr val="bg1"/>
                </a:solidFill>
              </a:rPr>
              <a:t>It cooperates closely with other international organizations in matters of mutual interest</a:t>
            </a:r>
            <a:endParaRPr lang="en-GB" altLang="en-US" sz="1200" dirty="0" smtClean="0"/>
          </a:p>
          <a:p>
            <a:pPr eaLnBrk="1" hangingPunct="1">
              <a:lnSpc>
                <a:spcPct val="80000"/>
              </a:lnSpc>
            </a:pPr>
            <a:endParaRPr lang="en-GB" altLang="en-US" sz="1200" dirty="0" smtClean="0"/>
          </a:p>
          <a:p>
            <a:endParaRPr lang="en-GB" dirty="0"/>
          </a:p>
        </p:txBody>
      </p:sp>
      <p:sp>
        <p:nvSpPr>
          <p:cNvPr id="4" name="Slide Number Placeholder 3"/>
          <p:cNvSpPr>
            <a:spLocks noGrp="1"/>
          </p:cNvSpPr>
          <p:nvPr>
            <p:ph type="sldNum" sz="quarter" idx="10"/>
          </p:nvPr>
        </p:nvSpPr>
        <p:spPr/>
        <p:txBody>
          <a:bodyPr/>
          <a:lstStyle/>
          <a:p>
            <a:fld id="{D023E3A4-021E-4F08-8D07-28D61F139785}"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xmlns="" val="2494940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E9600E33-EC1A-4C46-9012-79013B5236B8}" type="slidenum">
              <a:rPr lang="it-IT" smtClean="0">
                <a:solidFill>
                  <a:prstClr val="black"/>
                </a:solidFill>
              </a:rPr>
              <a:pPr>
                <a:defRPr/>
              </a:pPr>
              <a:t>21</a:t>
            </a:fld>
            <a:endParaRPr lang="it-IT">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3/23/2015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CD66368-BFEB-4BB3-9F8F-35341E21508F}" type="datetimeFigureOut">
              <a:rPr lang="en-GB" smtClean="0">
                <a:solidFill>
                  <a:srgbClr val="242852"/>
                </a:solidFill>
              </a:rPr>
              <a:pPr/>
              <a:t>23/03/2015</a:t>
            </a:fld>
            <a:endParaRPr lang="en-GB">
              <a:solidFill>
                <a:srgbClr val="242852"/>
              </a:solidFill>
            </a:endParaRPr>
          </a:p>
        </p:txBody>
      </p:sp>
      <p:sp>
        <p:nvSpPr>
          <p:cNvPr id="5" name="Footer Placeholder 4"/>
          <p:cNvSpPr>
            <a:spLocks noGrp="1"/>
          </p:cNvSpPr>
          <p:nvPr>
            <p:ph type="ftr" sz="quarter" idx="11"/>
          </p:nvPr>
        </p:nvSpPr>
        <p:spPr/>
        <p:txBody>
          <a:bodyPr/>
          <a:lstStyle/>
          <a:p>
            <a:endParaRPr lang="en-GB">
              <a:solidFill>
                <a:srgbClr val="242852"/>
              </a:solidFill>
            </a:endParaRPr>
          </a:p>
        </p:txBody>
      </p:sp>
      <p:sp>
        <p:nvSpPr>
          <p:cNvPr id="6" name="Slide Number Placeholder 5"/>
          <p:cNvSpPr>
            <a:spLocks noGrp="1"/>
          </p:cNvSpPr>
          <p:nvPr>
            <p:ph type="sldNum" sz="quarter" idx="12"/>
          </p:nvPr>
        </p:nvSpPr>
        <p:spPr/>
        <p:txBody>
          <a:bodyPr/>
          <a:lstStyle/>
          <a:p>
            <a:fld id="{D9656E95-3237-4FD7-96E3-D4A7AA80AB24}" type="slidenum">
              <a:rPr lang="en-GB" smtClean="0">
                <a:solidFill>
                  <a:srgbClr val="242852"/>
                </a:solidFill>
              </a:rPr>
              <a:pPr/>
              <a:t>‹#›</a:t>
            </a:fld>
            <a:endParaRPr lang="en-GB">
              <a:solidFill>
                <a:srgbClr val="242852"/>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439478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CD66368-BFEB-4BB3-9F8F-35341E21508F}" type="datetimeFigureOut">
              <a:rPr lang="en-GB" smtClean="0">
                <a:solidFill>
                  <a:srgbClr val="242852"/>
                </a:solidFill>
              </a:rPr>
              <a:pPr/>
              <a:t>23/03/2015</a:t>
            </a:fld>
            <a:endParaRPr lang="en-GB">
              <a:solidFill>
                <a:srgbClr val="242852"/>
              </a:solidFill>
            </a:endParaRPr>
          </a:p>
        </p:txBody>
      </p:sp>
      <p:sp>
        <p:nvSpPr>
          <p:cNvPr id="5" name="Footer Placeholder 4"/>
          <p:cNvSpPr>
            <a:spLocks noGrp="1"/>
          </p:cNvSpPr>
          <p:nvPr>
            <p:ph type="ftr" sz="quarter" idx="11"/>
          </p:nvPr>
        </p:nvSpPr>
        <p:spPr/>
        <p:txBody>
          <a:bodyPr/>
          <a:lstStyle/>
          <a:p>
            <a:endParaRPr lang="en-GB">
              <a:solidFill>
                <a:srgbClr val="242852"/>
              </a:solidFill>
            </a:endParaRPr>
          </a:p>
        </p:txBody>
      </p:sp>
      <p:sp>
        <p:nvSpPr>
          <p:cNvPr id="6" name="Slide Number Placeholder 5"/>
          <p:cNvSpPr>
            <a:spLocks noGrp="1"/>
          </p:cNvSpPr>
          <p:nvPr>
            <p:ph type="sldNum" sz="quarter" idx="12"/>
          </p:nvPr>
        </p:nvSpPr>
        <p:spPr/>
        <p:txBody>
          <a:bodyPr/>
          <a:lstStyle/>
          <a:p>
            <a:fld id="{D9656E95-3237-4FD7-96E3-D4A7AA80AB24}" type="slidenum">
              <a:rPr lang="en-GB" smtClean="0">
                <a:solidFill>
                  <a:srgbClr val="242852"/>
                </a:solidFill>
              </a:rPr>
              <a:pPr/>
              <a:t>‹#›</a:t>
            </a:fld>
            <a:endParaRPr lang="en-GB">
              <a:solidFill>
                <a:srgbClr val="242852"/>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439478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CD66368-BFEB-4BB3-9F8F-35341E21508F}" type="datetimeFigureOut">
              <a:rPr lang="en-GB" smtClean="0">
                <a:solidFill>
                  <a:srgbClr val="242852"/>
                </a:solidFill>
              </a:rPr>
              <a:pPr/>
              <a:t>23/03/2015</a:t>
            </a:fld>
            <a:endParaRPr lang="en-GB">
              <a:solidFill>
                <a:srgbClr val="242852"/>
              </a:solidFill>
            </a:endParaRPr>
          </a:p>
        </p:txBody>
      </p:sp>
      <p:sp>
        <p:nvSpPr>
          <p:cNvPr id="5" name="Footer Placeholder 4"/>
          <p:cNvSpPr>
            <a:spLocks noGrp="1"/>
          </p:cNvSpPr>
          <p:nvPr>
            <p:ph type="ftr" sz="quarter" idx="11"/>
          </p:nvPr>
        </p:nvSpPr>
        <p:spPr/>
        <p:txBody>
          <a:bodyPr/>
          <a:lstStyle/>
          <a:p>
            <a:endParaRPr lang="en-GB">
              <a:solidFill>
                <a:srgbClr val="242852"/>
              </a:solidFill>
            </a:endParaRPr>
          </a:p>
        </p:txBody>
      </p:sp>
      <p:sp>
        <p:nvSpPr>
          <p:cNvPr id="6" name="Slide Number Placeholder 5"/>
          <p:cNvSpPr>
            <a:spLocks noGrp="1"/>
          </p:cNvSpPr>
          <p:nvPr>
            <p:ph type="sldNum" sz="quarter" idx="12"/>
          </p:nvPr>
        </p:nvSpPr>
        <p:spPr/>
        <p:txBody>
          <a:bodyPr/>
          <a:lstStyle/>
          <a:p>
            <a:fld id="{D9656E95-3237-4FD7-96E3-D4A7AA80AB24}" type="slidenum">
              <a:rPr lang="en-GB" smtClean="0">
                <a:solidFill>
                  <a:srgbClr val="242852"/>
                </a:solidFill>
              </a:rPr>
              <a:pPr/>
              <a:t>‹#›</a:t>
            </a:fld>
            <a:endParaRPr lang="en-GB">
              <a:solidFill>
                <a:srgbClr val="242852"/>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439478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pic>
        <p:nvPicPr>
          <p:cNvPr id="5" name="Picture 7" descr="horizon.pn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609600" y="1447800"/>
            <a:ext cx="2971800" cy="1097280"/>
          </a:xfrm>
        </p:spPr>
        <p:txBody>
          <a:bodyPr/>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609600" y="2547893"/>
            <a:ext cx="2971800" cy="2405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4775C050-9476-40D6-842E-2BCC22C25209}" type="datetimeFigureOut">
              <a:rPr lang="en-US">
                <a:solidFill>
                  <a:srgbClr val="000000"/>
                </a:solidFill>
              </a:rPr>
              <a:pPr>
                <a:defRPr/>
              </a:pPr>
              <a:t>3/23/2015</a:t>
            </a:fld>
            <a:endParaRPr lang="en-US" dirty="0">
              <a:solidFill>
                <a:srgbClr val="000000"/>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8" name="Slide Number Placeholder 6"/>
          <p:cNvSpPr>
            <a:spLocks noGrp="1"/>
          </p:cNvSpPr>
          <p:nvPr>
            <p:ph type="sldNum" sz="quarter" idx="12"/>
          </p:nvPr>
        </p:nvSpPr>
        <p:spPr/>
        <p:txBody>
          <a:bodyPr/>
          <a:lstStyle>
            <a:lvl1pPr>
              <a:defRPr/>
            </a:lvl1pPr>
          </a:lstStyle>
          <a:p>
            <a:pPr>
              <a:defRPr/>
            </a:pPr>
            <a:fld id="{B86B7510-C623-45A4-B694-35B317FA0EEC}"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4"/>
          </p:nvPr>
        </p:nvSpPr>
        <p:spPr/>
        <p:txBody>
          <a:bodyPr/>
          <a:lstStyle>
            <a:lvl1pPr>
              <a:defRPr/>
            </a:lvl1pPr>
          </a:lstStyle>
          <a:p>
            <a:pPr>
              <a:defRPr/>
            </a:pPr>
            <a:fld id="{2F69E7F5-8E81-4904-BCB4-3BC1634D2841}" type="datetimeFigureOut">
              <a:rPr lang="en-US">
                <a:solidFill>
                  <a:srgbClr val="000000"/>
                </a:solidFill>
              </a:rPr>
              <a:pPr>
                <a:defRPr/>
              </a:pPr>
              <a:t>3/23/2015</a:t>
            </a:fld>
            <a:endParaRPr lang="en-US" dirty="0">
              <a:solidFill>
                <a:srgbClr val="000000"/>
              </a:solidFill>
            </a:endParaRPr>
          </a:p>
        </p:txBody>
      </p:sp>
      <p:sp>
        <p:nvSpPr>
          <p:cNvPr id="5" name="Footer Placeholder 4"/>
          <p:cNvSpPr>
            <a:spLocks noGrp="1"/>
          </p:cNvSpPr>
          <p:nvPr>
            <p:ph type="ftr" sz="quarter" idx="15"/>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6"/>
          </p:nvPr>
        </p:nvSpPr>
        <p:spPr/>
        <p:txBody>
          <a:bodyPr/>
          <a:lstStyle>
            <a:lvl1pPr>
              <a:defRPr/>
            </a:lvl1pPr>
          </a:lstStyle>
          <a:p>
            <a:pPr>
              <a:defRPr/>
            </a:pPr>
            <a:fld id="{47FC0491-8462-4A06-8B51-8FB0477EDF09}"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3"/>
          <p:cNvSpPr>
            <a:spLocks noGrp="1"/>
          </p:cNvSpPr>
          <p:nvPr>
            <p:ph type="dt" sz="half" idx="15"/>
          </p:nvPr>
        </p:nvSpPr>
        <p:spPr/>
        <p:txBody>
          <a:bodyPr/>
          <a:lstStyle>
            <a:lvl1pPr>
              <a:defRPr/>
            </a:lvl1pPr>
          </a:lstStyle>
          <a:p>
            <a:pPr>
              <a:defRPr/>
            </a:pPr>
            <a:fld id="{60F0B3C5-D5C2-4B72-BEE8-E9BF9EE5593C}" type="datetimeFigureOut">
              <a:rPr lang="en-US">
                <a:solidFill>
                  <a:srgbClr val="000000"/>
                </a:solidFill>
              </a:rPr>
              <a:pPr>
                <a:defRPr/>
              </a:pPr>
              <a:t>3/23/2015</a:t>
            </a:fld>
            <a:endParaRPr lang="en-US" dirty="0">
              <a:solidFill>
                <a:srgbClr val="000000"/>
              </a:solidFill>
            </a:endParaRPr>
          </a:p>
        </p:txBody>
      </p:sp>
      <p:sp>
        <p:nvSpPr>
          <p:cNvPr id="6" name="Footer Placeholder 4"/>
          <p:cNvSpPr>
            <a:spLocks noGrp="1"/>
          </p:cNvSpPr>
          <p:nvPr>
            <p:ph type="ftr" sz="quarter" idx="16"/>
          </p:nvPr>
        </p:nvSpPr>
        <p:spPr/>
        <p:txBody>
          <a:bodyPr/>
          <a:lstStyle>
            <a:lvl1pPr>
              <a:defRPr/>
            </a:lvl1pPr>
          </a:lstStyle>
          <a:p>
            <a:pPr>
              <a:defRPr/>
            </a:pPr>
            <a:endParaRPr lang="en-US">
              <a:solidFill>
                <a:srgbClr val="000000"/>
              </a:solidFill>
            </a:endParaRPr>
          </a:p>
        </p:txBody>
      </p:sp>
      <p:sp>
        <p:nvSpPr>
          <p:cNvPr id="7" name="Slide Number Placeholder 5"/>
          <p:cNvSpPr>
            <a:spLocks noGrp="1"/>
          </p:cNvSpPr>
          <p:nvPr>
            <p:ph type="sldNum" sz="quarter" idx="17"/>
          </p:nvPr>
        </p:nvSpPr>
        <p:spPr/>
        <p:txBody>
          <a:bodyPr/>
          <a:lstStyle>
            <a:lvl1pPr>
              <a:defRPr/>
            </a:lvl1pPr>
          </a:lstStyle>
          <a:p>
            <a:pPr>
              <a:defRPr/>
            </a:pPr>
            <a:fld id="{A9D5813B-ABDB-472C-9ED6-B41F59ACE722}"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4"/>
          </p:nvPr>
        </p:nvSpPr>
        <p:spPr/>
        <p:txBody>
          <a:bodyPr/>
          <a:lstStyle>
            <a:lvl1pPr>
              <a:defRPr/>
            </a:lvl1pPr>
          </a:lstStyle>
          <a:p>
            <a:pPr>
              <a:defRPr/>
            </a:pPr>
            <a:fld id="{2F69E7F5-8E81-4904-BCB4-3BC1634D2841}" type="datetimeFigureOut">
              <a:rPr lang="en-US">
                <a:solidFill>
                  <a:srgbClr val="000000"/>
                </a:solidFill>
              </a:rPr>
              <a:pPr>
                <a:defRPr/>
              </a:pPr>
              <a:t>3/23/2015</a:t>
            </a:fld>
            <a:endParaRPr lang="en-US" dirty="0">
              <a:solidFill>
                <a:srgbClr val="000000"/>
              </a:solidFill>
            </a:endParaRPr>
          </a:p>
        </p:txBody>
      </p:sp>
      <p:sp>
        <p:nvSpPr>
          <p:cNvPr id="5" name="Footer Placeholder 4"/>
          <p:cNvSpPr>
            <a:spLocks noGrp="1"/>
          </p:cNvSpPr>
          <p:nvPr>
            <p:ph type="ftr" sz="quarter" idx="15"/>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6"/>
          </p:nvPr>
        </p:nvSpPr>
        <p:spPr/>
        <p:txBody>
          <a:bodyPr/>
          <a:lstStyle>
            <a:lvl1pPr>
              <a:defRPr/>
            </a:lvl1pPr>
          </a:lstStyle>
          <a:p>
            <a:pPr>
              <a:defRPr/>
            </a:pPr>
            <a:fld id="{47FC0491-8462-4A06-8B51-8FB0477EDF09}"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4" name="Picture 7" descr="horizon.png"/>
          <p:cNvPicPr>
            <a:picLocks noChangeAspect="1"/>
          </p:cNvPicPr>
          <p:nvPr/>
        </p:nvPicPr>
        <p:blipFill>
          <a:blip r:embed="rId2" cstate="print"/>
          <a:srcRect t="33333"/>
          <a:stretch>
            <a:fillRect/>
          </a:stretch>
        </p:blipFill>
        <p:spPr bwMode="auto">
          <a:xfrm>
            <a:off x="0" y="0"/>
            <a:ext cx="9144000" cy="4572000"/>
          </a:xfrm>
          <a:prstGeom prst="rect">
            <a:avLst/>
          </a:prstGeom>
          <a:noFill/>
          <a:ln w="9525">
            <a:noFill/>
            <a:miter lim="800000"/>
            <a:headEnd/>
            <a:tailEnd/>
          </a:ln>
        </p:spPr>
      </p:pic>
      <p:sp>
        <p:nvSpPr>
          <p:cNvPr id="3" name="Subtitle 2"/>
          <p:cNvSpPr>
            <a:spLocks noGrp="1"/>
          </p:cNvSpPr>
          <p:nvPr>
            <p:ph type="subTitle" idx="1"/>
          </p:nvPr>
        </p:nvSpPr>
        <p:spPr>
          <a:xfrm>
            <a:off x="1219200" y="3886200"/>
            <a:ext cx="6400800" cy="1752600"/>
          </a:xfrm>
        </p:spPr>
        <p:txBody>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918"/>
            <a:ext cx="7772400" cy="1470025"/>
          </a:xfrm>
        </p:spPr>
        <p:txBody>
          <a:bodyPr/>
          <a:lstStyle>
            <a:lvl1pPr algn="ctr">
              <a:defRPr sz="3200"/>
            </a:lvl1pPr>
          </a:lstStyle>
          <a:p>
            <a:r>
              <a:rPr lang="en-US" smtClean="0"/>
              <a:t>Click to edit Master title style</a:t>
            </a:r>
            <a:endParaRPr lang="en-US" dirty="0"/>
          </a:p>
        </p:txBody>
      </p:sp>
      <p:sp>
        <p:nvSpPr>
          <p:cNvPr id="5" name="Footer Placeholder 4"/>
          <p:cNvSpPr>
            <a:spLocks noGrp="1"/>
          </p:cNvSpPr>
          <p:nvPr>
            <p:ph type="ftr" sz="quarter" idx="10"/>
          </p:nvPr>
        </p:nvSpPr>
        <p:spPr>
          <a:xfrm>
            <a:off x="2338388" y="6356380"/>
            <a:ext cx="4105275" cy="365125"/>
          </a:xfrm>
        </p:spPr>
        <p:txBody>
          <a:bodyPr/>
          <a:lstStyle>
            <a:lvl1pPr algn="ctr">
              <a:defRPr/>
            </a:lvl1pPr>
          </a:lstStyle>
          <a:p>
            <a:pPr>
              <a:defRPr/>
            </a:pPr>
            <a:r>
              <a:rPr lang="en-US">
                <a:solidFill>
                  <a:srgbClr val="000000"/>
                </a:solidFill>
              </a:rPr>
              <a:t>Food and agriculture organization of the united nations</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3"/>
          <p:cNvSpPr>
            <a:spLocks noGrp="1"/>
          </p:cNvSpPr>
          <p:nvPr>
            <p:ph type="dt" sz="half" idx="15"/>
          </p:nvPr>
        </p:nvSpPr>
        <p:spPr/>
        <p:txBody>
          <a:bodyPr/>
          <a:lstStyle>
            <a:lvl1pPr>
              <a:defRPr/>
            </a:lvl1pPr>
          </a:lstStyle>
          <a:p>
            <a:pPr>
              <a:defRPr/>
            </a:pPr>
            <a:fld id="{60F0B3C5-D5C2-4B72-BEE8-E9BF9EE5593C}" type="datetimeFigureOut">
              <a:rPr lang="en-US">
                <a:solidFill>
                  <a:srgbClr val="000000"/>
                </a:solidFill>
              </a:rPr>
              <a:pPr>
                <a:defRPr/>
              </a:pPr>
              <a:t>3/23/2015</a:t>
            </a:fld>
            <a:endParaRPr lang="en-US" dirty="0">
              <a:solidFill>
                <a:srgbClr val="000000"/>
              </a:solidFill>
            </a:endParaRPr>
          </a:p>
        </p:txBody>
      </p:sp>
      <p:sp>
        <p:nvSpPr>
          <p:cNvPr id="6" name="Footer Placeholder 4"/>
          <p:cNvSpPr>
            <a:spLocks noGrp="1"/>
          </p:cNvSpPr>
          <p:nvPr>
            <p:ph type="ftr" sz="quarter" idx="16"/>
          </p:nvPr>
        </p:nvSpPr>
        <p:spPr/>
        <p:txBody>
          <a:bodyPr/>
          <a:lstStyle>
            <a:lvl1pPr>
              <a:defRPr/>
            </a:lvl1pPr>
          </a:lstStyle>
          <a:p>
            <a:pPr>
              <a:defRPr/>
            </a:pPr>
            <a:endParaRPr lang="en-US">
              <a:solidFill>
                <a:srgbClr val="000000"/>
              </a:solidFill>
            </a:endParaRPr>
          </a:p>
        </p:txBody>
      </p:sp>
      <p:sp>
        <p:nvSpPr>
          <p:cNvPr id="7" name="Slide Number Placeholder 5"/>
          <p:cNvSpPr>
            <a:spLocks noGrp="1"/>
          </p:cNvSpPr>
          <p:nvPr>
            <p:ph type="sldNum" sz="quarter" idx="17"/>
          </p:nvPr>
        </p:nvSpPr>
        <p:spPr/>
        <p:txBody>
          <a:bodyPr/>
          <a:lstStyle>
            <a:lvl1pPr>
              <a:defRPr/>
            </a:lvl1pPr>
          </a:lstStyle>
          <a:p>
            <a:pPr>
              <a:defRPr/>
            </a:pPr>
            <a:fld id="{A9D5813B-ABDB-472C-9ED6-B41F59ACE722}"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3"/>
          <p:cNvSpPr>
            <a:spLocks noGrp="1"/>
          </p:cNvSpPr>
          <p:nvPr>
            <p:ph type="dt" sz="half" idx="15"/>
          </p:nvPr>
        </p:nvSpPr>
        <p:spPr/>
        <p:txBody>
          <a:bodyPr/>
          <a:lstStyle>
            <a:lvl1pPr>
              <a:defRPr/>
            </a:lvl1pPr>
          </a:lstStyle>
          <a:p>
            <a:pPr>
              <a:defRPr/>
            </a:pPr>
            <a:fld id="{60F0B3C5-D5C2-4B72-BEE8-E9BF9EE5593C}" type="datetimeFigureOut">
              <a:rPr lang="en-US">
                <a:solidFill>
                  <a:srgbClr val="000000"/>
                </a:solidFill>
              </a:rPr>
              <a:pPr>
                <a:defRPr/>
              </a:pPr>
              <a:t>3/23/2015</a:t>
            </a:fld>
            <a:endParaRPr lang="en-US" dirty="0">
              <a:solidFill>
                <a:srgbClr val="000000"/>
              </a:solidFill>
            </a:endParaRPr>
          </a:p>
        </p:txBody>
      </p:sp>
      <p:sp>
        <p:nvSpPr>
          <p:cNvPr id="6" name="Footer Placeholder 4"/>
          <p:cNvSpPr>
            <a:spLocks noGrp="1"/>
          </p:cNvSpPr>
          <p:nvPr>
            <p:ph type="ftr" sz="quarter" idx="16"/>
          </p:nvPr>
        </p:nvSpPr>
        <p:spPr/>
        <p:txBody>
          <a:bodyPr/>
          <a:lstStyle>
            <a:lvl1pPr>
              <a:defRPr/>
            </a:lvl1pPr>
          </a:lstStyle>
          <a:p>
            <a:pPr>
              <a:defRPr/>
            </a:pPr>
            <a:endParaRPr lang="en-US">
              <a:solidFill>
                <a:srgbClr val="000000"/>
              </a:solidFill>
            </a:endParaRPr>
          </a:p>
        </p:txBody>
      </p:sp>
      <p:sp>
        <p:nvSpPr>
          <p:cNvPr id="7" name="Slide Number Placeholder 5"/>
          <p:cNvSpPr>
            <a:spLocks noGrp="1"/>
          </p:cNvSpPr>
          <p:nvPr>
            <p:ph type="sldNum" sz="quarter" idx="17"/>
          </p:nvPr>
        </p:nvSpPr>
        <p:spPr/>
        <p:txBody>
          <a:bodyPr/>
          <a:lstStyle>
            <a:lvl1pPr>
              <a:defRPr/>
            </a:lvl1pPr>
          </a:lstStyle>
          <a:p>
            <a:pPr>
              <a:defRPr/>
            </a:pPr>
            <a:fld id="{A9D5813B-ABDB-472C-9ED6-B41F59ACE722}"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0FEEAAA-8BCB-4D41-8B46-7384A50F7E9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3"/>
          <p:cNvSpPr>
            <a:spLocks noGrp="1"/>
          </p:cNvSpPr>
          <p:nvPr>
            <p:ph type="dt" sz="half" idx="15"/>
          </p:nvPr>
        </p:nvSpPr>
        <p:spPr/>
        <p:txBody>
          <a:bodyPr/>
          <a:lstStyle>
            <a:lvl1pPr>
              <a:defRPr/>
            </a:lvl1pPr>
          </a:lstStyle>
          <a:p>
            <a:pPr>
              <a:defRPr/>
            </a:pPr>
            <a:fld id="{60F0B3C5-D5C2-4B72-BEE8-E9BF9EE5593C}" type="datetimeFigureOut">
              <a:rPr lang="en-US">
                <a:solidFill>
                  <a:srgbClr val="000000"/>
                </a:solidFill>
              </a:rPr>
              <a:pPr>
                <a:defRPr/>
              </a:pPr>
              <a:t>3/23/2015</a:t>
            </a:fld>
            <a:endParaRPr lang="en-US" dirty="0">
              <a:solidFill>
                <a:srgbClr val="000000"/>
              </a:solidFill>
            </a:endParaRPr>
          </a:p>
        </p:txBody>
      </p:sp>
      <p:sp>
        <p:nvSpPr>
          <p:cNvPr id="6" name="Footer Placeholder 4"/>
          <p:cNvSpPr>
            <a:spLocks noGrp="1"/>
          </p:cNvSpPr>
          <p:nvPr>
            <p:ph type="ftr" sz="quarter" idx="16"/>
          </p:nvPr>
        </p:nvSpPr>
        <p:spPr/>
        <p:txBody>
          <a:bodyPr/>
          <a:lstStyle>
            <a:lvl1pPr>
              <a:defRPr/>
            </a:lvl1pPr>
          </a:lstStyle>
          <a:p>
            <a:pPr>
              <a:defRPr/>
            </a:pPr>
            <a:endParaRPr lang="en-US">
              <a:solidFill>
                <a:srgbClr val="000000"/>
              </a:solidFill>
            </a:endParaRPr>
          </a:p>
        </p:txBody>
      </p:sp>
      <p:sp>
        <p:nvSpPr>
          <p:cNvPr id="7" name="Slide Number Placeholder 5"/>
          <p:cNvSpPr>
            <a:spLocks noGrp="1"/>
          </p:cNvSpPr>
          <p:nvPr>
            <p:ph type="sldNum" sz="quarter" idx="17"/>
          </p:nvPr>
        </p:nvSpPr>
        <p:spPr/>
        <p:txBody>
          <a:bodyPr/>
          <a:lstStyle>
            <a:lvl1pPr>
              <a:defRPr/>
            </a:lvl1pPr>
          </a:lstStyle>
          <a:p>
            <a:pPr>
              <a:defRPr/>
            </a:pPr>
            <a:fld id="{A9D5813B-ABDB-472C-9ED6-B41F59ACE722}"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3"/>
          <p:cNvSpPr>
            <a:spLocks noGrp="1"/>
          </p:cNvSpPr>
          <p:nvPr>
            <p:ph type="dt" sz="half" idx="15"/>
          </p:nvPr>
        </p:nvSpPr>
        <p:spPr/>
        <p:txBody>
          <a:bodyPr/>
          <a:lstStyle>
            <a:lvl1pPr>
              <a:defRPr/>
            </a:lvl1pPr>
          </a:lstStyle>
          <a:p>
            <a:pPr>
              <a:defRPr/>
            </a:pPr>
            <a:fld id="{60F0B3C5-D5C2-4B72-BEE8-E9BF9EE5593C}" type="datetimeFigureOut">
              <a:rPr lang="en-US">
                <a:solidFill>
                  <a:srgbClr val="000000"/>
                </a:solidFill>
              </a:rPr>
              <a:pPr>
                <a:defRPr/>
              </a:pPr>
              <a:t>3/23/2015</a:t>
            </a:fld>
            <a:endParaRPr lang="en-US" dirty="0">
              <a:solidFill>
                <a:srgbClr val="000000"/>
              </a:solidFill>
            </a:endParaRPr>
          </a:p>
        </p:txBody>
      </p:sp>
      <p:sp>
        <p:nvSpPr>
          <p:cNvPr id="6" name="Footer Placeholder 4"/>
          <p:cNvSpPr>
            <a:spLocks noGrp="1"/>
          </p:cNvSpPr>
          <p:nvPr>
            <p:ph type="ftr" sz="quarter" idx="16"/>
          </p:nvPr>
        </p:nvSpPr>
        <p:spPr/>
        <p:txBody>
          <a:bodyPr/>
          <a:lstStyle>
            <a:lvl1pPr>
              <a:defRPr/>
            </a:lvl1pPr>
          </a:lstStyle>
          <a:p>
            <a:pPr>
              <a:defRPr/>
            </a:pPr>
            <a:endParaRPr lang="en-US">
              <a:solidFill>
                <a:srgbClr val="000000"/>
              </a:solidFill>
            </a:endParaRPr>
          </a:p>
        </p:txBody>
      </p:sp>
      <p:sp>
        <p:nvSpPr>
          <p:cNvPr id="7" name="Slide Number Placeholder 5"/>
          <p:cNvSpPr>
            <a:spLocks noGrp="1"/>
          </p:cNvSpPr>
          <p:nvPr>
            <p:ph type="sldNum" sz="quarter" idx="17"/>
          </p:nvPr>
        </p:nvSpPr>
        <p:spPr/>
        <p:txBody>
          <a:bodyPr/>
          <a:lstStyle>
            <a:lvl1pPr>
              <a:defRPr/>
            </a:lvl1pPr>
          </a:lstStyle>
          <a:p>
            <a:pPr>
              <a:defRPr/>
            </a:pPr>
            <a:fld id="{A9D5813B-ABDB-472C-9ED6-B41F59ACE722}"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a:p>
        </p:txBody>
      </p:sp>
      <p:sp>
        <p:nvSpPr>
          <p:cNvPr id="3" name="Content Placeholder 2"/>
          <p:cNvSpPr>
            <a:spLocks noGrp="1"/>
          </p:cNvSpPr>
          <p:nvPr>
            <p:ph idx="1"/>
          </p:nvPr>
        </p:nvSpPr>
        <p:spPr/>
        <p:txBody>
          <a:bodyPr/>
          <a:lstStyle>
            <a:lvl5pPr>
              <a:defRPr/>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4" name="Date Placeholder 3"/>
          <p:cNvSpPr>
            <a:spLocks noGrp="1"/>
          </p:cNvSpPr>
          <p:nvPr>
            <p:ph type="dt" sz="half" idx="10"/>
          </p:nvPr>
        </p:nvSpPr>
        <p:spPr/>
        <p:txBody>
          <a:bodyPr/>
          <a:lstStyle/>
          <a:p>
            <a:fld id="{8DAE5767-80F3-4DE0-B2A8-DEA838D3979A}" type="datetimeFigureOut">
              <a:rPr lang="it-IT" smtClean="0">
                <a:solidFill>
                  <a:prstClr val="black">
                    <a:lumMod val="65000"/>
                    <a:lumOff val="35000"/>
                  </a:prstClr>
                </a:solidFill>
              </a:rPr>
              <a:pPr/>
              <a:t>23/03/2015</a:t>
            </a:fld>
            <a:endParaRPr lang="it-IT">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it-IT">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321DAA98-C123-43C2-AF03-BD803E001847}" type="slidenum">
              <a:rPr lang="it-IT" smtClean="0">
                <a:solidFill>
                  <a:prstClr val="black">
                    <a:lumMod val="65000"/>
                    <a:lumOff val="35000"/>
                  </a:prstClr>
                </a:solidFill>
              </a:rPr>
              <a:pPr/>
              <a:t>‹#›</a:t>
            </a:fld>
            <a:endParaRPr lang="it-IT">
              <a:solidFill>
                <a:prstClr val="black">
                  <a:lumMod val="65000"/>
                  <a:lumOff val="3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Vu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AE5767-80F3-4DE0-B2A8-DEA838D3979A}" type="datetimeFigureOut">
              <a:rPr lang="it-IT" smtClean="0">
                <a:solidFill>
                  <a:prstClr val="black">
                    <a:lumMod val="65000"/>
                    <a:lumOff val="35000"/>
                  </a:prstClr>
                </a:solidFill>
              </a:rPr>
              <a:pPr/>
              <a:t>23/03/2015</a:t>
            </a:fld>
            <a:endParaRPr lang="it-IT">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it-IT">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321DAA98-C123-43C2-AF03-BD803E001847}" type="slidenum">
              <a:rPr lang="it-IT" smtClean="0">
                <a:solidFill>
                  <a:prstClr val="black">
                    <a:lumMod val="65000"/>
                    <a:lumOff val="35000"/>
                  </a:prstClr>
                </a:solidFill>
              </a:rPr>
              <a:pPr/>
              <a:t>‹#›</a:t>
            </a:fld>
            <a:endParaRPr lang="it-IT">
              <a:solidFill>
                <a:prstClr val="black">
                  <a:lumMod val="65000"/>
                  <a:lumOff val="3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Vu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AE5767-80F3-4DE0-B2A8-DEA838D3979A}" type="datetimeFigureOut">
              <a:rPr lang="it-IT" smtClean="0">
                <a:solidFill>
                  <a:prstClr val="black">
                    <a:lumMod val="65000"/>
                    <a:lumOff val="35000"/>
                  </a:prstClr>
                </a:solidFill>
              </a:rPr>
              <a:pPr/>
              <a:t>23/03/2015</a:t>
            </a:fld>
            <a:endParaRPr lang="it-IT">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it-IT">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321DAA98-C123-43C2-AF03-BD803E001847}" type="slidenum">
              <a:rPr lang="it-IT" smtClean="0">
                <a:solidFill>
                  <a:prstClr val="black">
                    <a:lumMod val="65000"/>
                    <a:lumOff val="35000"/>
                  </a:prstClr>
                </a:solidFill>
              </a:rPr>
              <a:pPr/>
              <a:t>‹#›</a:t>
            </a:fld>
            <a:endParaRPr lang="it-IT">
              <a:solidFill>
                <a:prstClr val="black">
                  <a:lumMod val="65000"/>
                  <a:lumOff val="3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Contenut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5" name="Date Placeholder 4"/>
          <p:cNvSpPr>
            <a:spLocks noGrp="1"/>
          </p:cNvSpPr>
          <p:nvPr>
            <p:ph type="dt" sz="half" idx="10"/>
          </p:nvPr>
        </p:nvSpPr>
        <p:spPr>
          <a:xfrm>
            <a:off x="6580094" y="188289"/>
            <a:ext cx="2133600" cy="365125"/>
          </a:xfrm>
        </p:spPr>
        <p:txBody>
          <a:bodyPr/>
          <a:lstStyle/>
          <a:p>
            <a:fld id="{8DAE5767-80F3-4DE0-B2A8-DEA838D3979A}" type="datetimeFigureOut">
              <a:rPr lang="it-IT" smtClean="0">
                <a:solidFill>
                  <a:prstClr val="black">
                    <a:lumMod val="65000"/>
                    <a:lumOff val="35000"/>
                  </a:prstClr>
                </a:solidFill>
              </a:rPr>
              <a:pPr/>
              <a:t>23/03/2015</a:t>
            </a:fld>
            <a:endParaRPr lang="it-IT">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it-IT">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321DAA98-C123-43C2-AF03-BD803E001847}" type="slidenum">
              <a:rPr lang="it-IT" smtClean="0">
                <a:solidFill>
                  <a:prstClr val="black">
                    <a:lumMod val="65000"/>
                    <a:lumOff val="35000"/>
                  </a:prstClr>
                </a:solidFill>
              </a:rPr>
              <a:pPr/>
              <a:t>‹#›</a:t>
            </a:fld>
            <a:endParaRPr lang="it-IT">
              <a:solidFill>
                <a:prstClr val="black">
                  <a:lumMod val="65000"/>
                  <a:lumOff val="3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Vu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AE5767-80F3-4DE0-B2A8-DEA838D3979A}" type="datetimeFigureOut">
              <a:rPr lang="it-IT" smtClean="0">
                <a:solidFill>
                  <a:prstClr val="black">
                    <a:lumMod val="65000"/>
                    <a:lumOff val="35000"/>
                  </a:prstClr>
                </a:solidFill>
              </a:rPr>
              <a:pPr/>
              <a:t>23/03/2015</a:t>
            </a:fld>
            <a:endParaRPr lang="it-IT">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it-IT">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321DAA98-C123-43C2-AF03-BD803E001847}" type="slidenum">
              <a:rPr lang="it-IT" smtClean="0">
                <a:solidFill>
                  <a:prstClr val="black">
                    <a:lumMod val="65000"/>
                    <a:lumOff val="35000"/>
                  </a:prstClr>
                </a:solidFill>
              </a:rPr>
              <a:pPr/>
              <a:t>‹#›</a:t>
            </a:fld>
            <a:endParaRPr lang="it-IT">
              <a:solidFill>
                <a:prstClr val="black">
                  <a:lumMod val="65000"/>
                  <a:lumOff val="3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a:p>
        </p:txBody>
      </p:sp>
      <p:sp>
        <p:nvSpPr>
          <p:cNvPr id="3" name="Content Placeholder 2"/>
          <p:cNvSpPr>
            <a:spLocks noGrp="1"/>
          </p:cNvSpPr>
          <p:nvPr>
            <p:ph idx="1"/>
          </p:nvPr>
        </p:nvSpPr>
        <p:spPr/>
        <p:txBody>
          <a:bodyPr/>
          <a:lstStyle>
            <a:lvl5pPr>
              <a:defRPr/>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4" name="Date Placeholder 3"/>
          <p:cNvSpPr>
            <a:spLocks noGrp="1"/>
          </p:cNvSpPr>
          <p:nvPr>
            <p:ph type="dt" sz="half" idx="10"/>
          </p:nvPr>
        </p:nvSpPr>
        <p:spPr/>
        <p:txBody>
          <a:bodyPr/>
          <a:lstStyle/>
          <a:p>
            <a:fld id="{8DAE5767-80F3-4DE0-B2A8-DEA838D3979A}" type="datetimeFigureOut">
              <a:rPr lang="it-IT" smtClean="0">
                <a:solidFill>
                  <a:prstClr val="black">
                    <a:lumMod val="65000"/>
                    <a:lumOff val="35000"/>
                  </a:prstClr>
                </a:solidFill>
              </a:rPr>
              <a:pPr/>
              <a:t>23/03/2015</a:t>
            </a:fld>
            <a:endParaRPr lang="it-IT">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it-IT">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321DAA98-C123-43C2-AF03-BD803E001847}" type="slidenum">
              <a:rPr lang="it-IT" smtClean="0">
                <a:solidFill>
                  <a:prstClr val="black">
                    <a:lumMod val="65000"/>
                    <a:lumOff val="35000"/>
                  </a:prstClr>
                </a:solidFill>
              </a:rPr>
              <a:pPr/>
              <a:t>‹#›</a:t>
            </a:fld>
            <a:endParaRPr lang="it-IT">
              <a:solidFill>
                <a:prstClr val="black">
                  <a:lumMod val="65000"/>
                  <a:lumOff val="3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it-IT" smtClean="0"/>
              <a:t>Fare clic per modificare stile</a:t>
            </a:r>
            <a:endParaRPr/>
          </a:p>
        </p:txBody>
      </p:sp>
      <p:sp>
        <p:nvSpPr>
          <p:cNvPr id="3" name="Subtitle 2"/>
          <p:cNvSpPr>
            <a:spLocks noGrp="1"/>
          </p:cNvSpPr>
          <p:nvPr>
            <p:ph type="subTitle" idx="1"/>
          </p:nvPr>
        </p:nvSpPr>
        <p:spPr>
          <a:xfrm>
            <a:off x="914400" y="303458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dirty="0"/>
          </a:p>
        </p:txBody>
      </p:sp>
      <p:sp>
        <p:nvSpPr>
          <p:cNvPr id="4" name="Date Placeholder 3"/>
          <p:cNvSpPr>
            <a:spLocks noGrp="1"/>
          </p:cNvSpPr>
          <p:nvPr>
            <p:ph type="dt" sz="half" idx="10"/>
          </p:nvPr>
        </p:nvSpPr>
        <p:spPr/>
        <p:txBody>
          <a:bodyPr/>
          <a:lstStyle/>
          <a:p>
            <a:fld id="{28E80666-FB37-4B36-9149-507F3B0178E3}" type="datetimeFigureOut">
              <a:rPr lang="en-US" smtClean="0">
                <a:solidFill>
                  <a:prstClr val="black">
                    <a:lumMod val="65000"/>
                    <a:lumOff val="35000"/>
                  </a:prstClr>
                </a:solidFill>
              </a:rPr>
              <a:pPr/>
              <a:t>3/23/2015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D7E63A33-8271-4DD0-9C48-789913D7C115}"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a:p>
        </p:txBody>
      </p:sp>
      <p:sp>
        <p:nvSpPr>
          <p:cNvPr id="3" name="Content Placeholder 2"/>
          <p:cNvSpPr>
            <a:spLocks noGrp="1"/>
          </p:cNvSpPr>
          <p:nvPr>
            <p:ph idx="1"/>
          </p:nvPr>
        </p:nvSpPr>
        <p:spPr/>
        <p:txBody>
          <a:bodyPr/>
          <a:lstStyle>
            <a:lvl5pPr>
              <a:defRPr/>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4" name="Date Placeholder 3"/>
          <p:cNvSpPr>
            <a:spLocks noGrp="1"/>
          </p:cNvSpPr>
          <p:nvPr>
            <p:ph type="dt" sz="half" idx="10"/>
          </p:nvPr>
        </p:nvSpPr>
        <p:spPr/>
        <p:txBody>
          <a:bodyPr/>
          <a:lstStyle/>
          <a:p>
            <a:fld id="{8DAE5767-80F3-4DE0-B2A8-DEA838D3979A}" type="datetimeFigureOut">
              <a:rPr lang="it-IT" smtClean="0">
                <a:solidFill>
                  <a:prstClr val="black">
                    <a:lumMod val="65000"/>
                    <a:lumOff val="35000"/>
                  </a:prstClr>
                </a:solidFill>
              </a:rPr>
              <a:pPr/>
              <a:t>23/03/2015</a:t>
            </a:fld>
            <a:endParaRPr lang="it-IT">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it-IT">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321DAA98-C123-43C2-AF03-BD803E001847}" type="slidenum">
              <a:rPr lang="it-IT" smtClean="0">
                <a:solidFill>
                  <a:prstClr val="black">
                    <a:lumMod val="65000"/>
                    <a:lumOff val="35000"/>
                  </a:prstClr>
                </a:solidFill>
              </a:rPr>
              <a:pPr/>
              <a:t>‹#›</a:t>
            </a:fld>
            <a:endParaRPr lang="it-IT">
              <a:solidFill>
                <a:prstClr val="black">
                  <a:lumMod val="65000"/>
                  <a:lumOff val="3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0FEEAAA-8BCB-4D41-8B46-7384A50F7E9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Vu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AE5767-80F3-4DE0-B2A8-DEA838D3979A}" type="datetimeFigureOut">
              <a:rPr lang="it-IT" smtClean="0">
                <a:solidFill>
                  <a:prstClr val="black">
                    <a:lumMod val="65000"/>
                    <a:lumOff val="35000"/>
                  </a:prstClr>
                </a:solidFill>
              </a:rPr>
              <a:pPr/>
              <a:t>23/03/2015</a:t>
            </a:fld>
            <a:endParaRPr lang="it-IT">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it-IT">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321DAA98-C123-43C2-AF03-BD803E001847}" type="slidenum">
              <a:rPr lang="it-IT" smtClean="0">
                <a:solidFill>
                  <a:prstClr val="black">
                    <a:lumMod val="65000"/>
                    <a:lumOff val="35000"/>
                  </a:prstClr>
                </a:solidFill>
              </a:rPr>
              <a:pPr/>
              <a:t>‹#›</a:t>
            </a:fld>
            <a:endParaRPr lang="it-IT">
              <a:solidFill>
                <a:prstClr val="black">
                  <a:lumMod val="65000"/>
                  <a:lumOff val="3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pic>
        <p:nvPicPr>
          <p:cNvPr id="2" name="Picture 8" descr="Title_page.jpg"/>
          <p:cNvPicPr>
            <a:picLocks noChangeAspect="1"/>
          </p:cNvPicPr>
          <p:nvPr userDrawn="1"/>
        </p:nvPicPr>
        <p:blipFill>
          <a:blip r:embed="rId2" cstate="print"/>
          <a:srcRect/>
          <a:stretch>
            <a:fillRect/>
          </a:stretch>
        </p:blipFill>
        <p:spPr bwMode="auto">
          <a:xfrm>
            <a:off x="0" y="638177"/>
            <a:ext cx="9144000" cy="2887663"/>
          </a:xfrm>
          <a:prstGeom prst="rect">
            <a:avLst/>
          </a:prstGeom>
          <a:noFill/>
          <a:ln w="9525">
            <a:noFill/>
            <a:miter lim="800000"/>
            <a:headEnd/>
            <a:tailEnd/>
          </a:ln>
        </p:spPr>
      </p:pic>
      <p:sp>
        <p:nvSpPr>
          <p:cNvPr id="5" name="Slide Number Placeholder 3"/>
          <p:cNvSpPr>
            <a:spLocks noGrp="1"/>
          </p:cNvSpPr>
          <p:nvPr>
            <p:ph type="sldNum" sz="quarter" idx="12"/>
          </p:nvPr>
        </p:nvSpPr>
        <p:spPr>
          <a:xfrm>
            <a:off x="6553201" y="6492905"/>
            <a:ext cx="246063" cy="365125"/>
          </a:xfrm>
        </p:spPr>
        <p:txBody>
          <a:bodyPr anchor="t"/>
          <a:lstStyle>
            <a:lvl1pPr>
              <a:defRPr/>
            </a:lvl1pPr>
          </a:lstStyle>
          <a:p>
            <a:fld id="{069FBB15-E12F-4D72-A837-BFDD52E93476}" type="slidenum">
              <a:rPr lang="en-US"/>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F497D"/>
                </a:solidFill>
              </a:defRPr>
            </a:lvl1pPr>
          </a:lstStyle>
          <a:p>
            <a:r>
              <a:rPr lang="ga-IE" smtClean="0"/>
              <a:t>Click to edit Master title style</a:t>
            </a:r>
            <a:endParaRPr lang="en-US" dirty="0"/>
          </a:p>
        </p:txBody>
      </p:sp>
      <p:sp>
        <p:nvSpPr>
          <p:cNvPr id="3" name="Content Placeholder 2"/>
          <p:cNvSpPr>
            <a:spLocks noGrp="1"/>
          </p:cNvSpPr>
          <p:nvPr>
            <p:ph idx="1"/>
          </p:nvPr>
        </p:nvSpPr>
        <p:spPr/>
        <p:txBody>
          <a:bodyPr/>
          <a:lstStyle>
            <a:lvl1pPr>
              <a:defRPr>
                <a:solidFill>
                  <a:srgbClr val="1F497D"/>
                </a:solidFill>
              </a:defRPr>
            </a:lvl1pPr>
            <a:lvl2pPr>
              <a:defRPr>
                <a:solidFill>
                  <a:srgbClr val="1F497D"/>
                </a:solidFill>
              </a:defRPr>
            </a:lvl2pPr>
            <a:lvl3pPr>
              <a:defRPr>
                <a:solidFill>
                  <a:srgbClr val="1F497D"/>
                </a:solidFill>
              </a:defRPr>
            </a:lvl3pPr>
            <a:lvl4pPr>
              <a:defRPr>
                <a:solidFill>
                  <a:srgbClr val="1F497D"/>
                </a:solidFill>
              </a:defRPr>
            </a:lvl4pPr>
            <a:lvl5pPr>
              <a:defRPr>
                <a:solidFill>
                  <a:srgbClr val="1F497D"/>
                </a:solidFill>
              </a:defRPr>
            </a:lvl5pPr>
          </a:lstStyle>
          <a:p>
            <a:pPr lvl="0"/>
            <a:r>
              <a:rPr lang="ga-IE" dirty="0" smtClean="0"/>
              <a:t>Click to edit Master text styles</a:t>
            </a:r>
          </a:p>
          <a:p>
            <a:pPr lvl="1"/>
            <a:r>
              <a:rPr lang="ga-IE" dirty="0" smtClean="0"/>
              <a:t>Second level</a:t>
            </a:r>
          </a:p>
          <a:p>
            <a:pPr lvl="2"/>
            <a:r>
              <a:rPr lang="ga-IE" dirty="0" smtClean="0"/>
              <a:t>Third level</a:t>
            </a:r>
          </a:p>
          <a:p>
            <a:pPr lvl="3"/>
            <a:r>
              <a:rPr lang="ga-IE" dirty="0" smtClean="0"/>
              <a:t>Fourth level</a:t>
            </a:r>
          </a:p>
          <a:p>
            <a:pPr lvl="4"/>
            <a:r>
              <a:rPr lang="ga-IE" dirty="0" smtClean="0"/>
              <a:t>Fifth level</a:t>
            </a:r>
            <a:endParaRPr lang="en-US" dirty="0"/>
          </a:p>
        </p:txBody>
      </p:sp>
      <p:sp>
        <p:nvSpPr>
          <p:cNvPr id="6" name="Slide Number Placeholder 5"/>
          <p:cNvSpPr>
            <a:spLocks noGrp="1"/>
          </p:cNvSpPr>
          <p:nvPr>
            <p:ph type="sldNum" sz="quarter" idx="12"/>
          </p:nvPr>
        </p:nvSpPr>
        <p:spPr>
          <a:xfrm>
            <a:off x="6553201" y="6492905"/>
            <a:ext cx="246063" cy="365125"/>
          </a:xfrm>
        </p:spPr>
        <p:txBody>
          <a:bodyPr anchor="t"/>
          <a:lstStyle>
            <a:lvl1pPr>
              <a:defRPr/>
            </a:lvl1pPr>
          </a:lstStyle>
          <a:p>
            <a:fld id="{7311D6CD-6F9C-4D7B-B44C-31AE08F84F60}" type="slidenum">
              <a:rPr lang="en-US"/>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872E0B6-5F2D-4AE8-9A93-3A19A498CDD4}" type="datetimeFigureOut">
              <a:rPr lang="en-GB" smtClean="0">
                <a:solidFill>
                  <a:prstClr val="black">
                    <a:tint val="75000"/>
                  </a:prstClr>
                </a:solidFill>
              </a:rPr>
              <a:pPr/>
              <a:t>23/03/2015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2D885B0-025F-4540-AB68-7D739CEEF82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38083533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872E0B6-5F2D-4AE8-9A93-3A19A498CDD4}" type="datetimeFigureOut">
              <a:rPr lang="en-GB" smtClean="0">
                <a:solidFill>
                  <a:prstClr val="black">
                    <a:tint val="75000"/>
                  </a:prstClr>
                </a:solidFill>
              </a:rPr>
              <a:pPr/>
              <a:t>23/03/2015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2D885B0-025F-4540-AB68-7D739CEEF82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3808353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80"/>
            <a:ext cx="2133600" cy="365125"/>
          </a:xfrm>
          <a:prstGeom prst="rect">
            <a:avLst/>
          </a:prstGeom>
        </p:spPr>
        <p:txBody>
          <a:bodyPr/>
          <a:lstStyle>
            <a:lvl1pPr fontAlgn="auto">
              <a:spcBef>
                <a:spcPts val="0"/>
              </a:spcBef>
              <a:spcAft>
                <a:spcPts val="0"/>
              </a:spcAft>
              <a:defRPr>
                <a:latin typeface="+mn-lt"/>
                <a:cs typeface="+mn-cs"/>
              </a:defRPr>
            </a:lvl1pPr>
          </a:lstStyle>
          <a:p>
            <a:pPr eaLnBrk="1" hangingPunct="1">
              <a:defRPr/>
            </a:pPr>
            <a:fld id="{5015F133-4C6E-4BDE-91E5-CF2B207EDBAA}" type="datetimeFigureOut">
              <a:rPr lang="en-US" sz="1800">
                <a:solidFill>
                  <a:prstClr val="black"/>
                </a:solidFill>
                <a:ea typeface="+mn-ea"/>
              </a:rPr>
              <a:pPr eaLnBrk="1" hangingPunct="1">
                <a:defRPr/>
              </a:pPr>
              <a:t>3/23/2015</a:t>
            </a:fld>
            <a:endParaRPr lang="en-US" sz="1800">
              <a:solidFill>
                <a:prstClr val="black"/>
              </a:solidFill>
              <a:ea typeface="+mn-ea"/>
            </a:endParaRPr>
          </a:p>
        </p:txBody>
      </p:sp>
      <p:sp>
        <p:nvSpPr>
          <p:cNvPr id="5" name="Footer Placeholder 4"/>
          <p:cNvSpPr>
            <a:spLocks noGrp="1"/>
          </p:cNvSpPr>
          <p:nvPr>
            <p:ph type="ftr" sz="quarter" idx="11"/>
          </p:nvPr>
        </p:nvSpPr>
        <p:spPr>
          <a:xfrm>
            <a:off x="3124200" y="6356380"/>
            <a:ext cx="2895600" cy="365125"/>
          </a:xfrm>
          <a:prstGeom prst="rect">
            <a:avLst/>
          </a:prstGeom>
        </p:spPr>
        <p:txBody>
          <a:bodyPr/>
          <a:lstStyle>
            <a:lvl1pPr fontAlgn="auto">
              <a:spcBef>
                <a:spcPts val="0"/>
              </a:spcBef>
              <a:spcAft>
                <a:spcPts val="0"/>
              </a:spcAft>
              <a:defRPr>
                <a:latin typeface="+mn-lt"/>
                <a:cs typeface="+mn-cs"/>
              </a:defRPr>
            </a:lvl1pPr>
          </a:lstStyle>
          <a:p>
            <a:pPr eaLnBrk="1" hangingPunct="1">
              <a:defRPr/>
            </a:pPr>
            <a:endParaRPr lang="en-US" sz="1800">
              <a:solidFill>
                <a:prstClr val="black"/>
              </a:solidFill>
              <a:ea typeface="+mn-ea"/>
            </a:endParaRPr>
          </a:p>
        </p:txBody>
      </p:sp>
      <p:sp>
        <p:nvSpPr>
          <p:cNvPr id="6" name="Slide Number Placeholder 5"/>
          <p:cNvSpPr>
            <a:spLocks noGrp="1"/>
          </p:cNvSpPr>
          <p:nvPr>
            <p:ph type="sldNum" sz="quarter" idx="12"/>
          </p:nvPr>
        </p:nvSpPr>
        <p:spPr>
          <a:xfrm>
            <a:off x="6553200" y="6356380"/>
            <a:ext cx="2133600" cy="365125"/>
          </a:xfrm>
          <a:prstGeom prst="rect">
            <a:avLst/>
          </a:prstGeom>
        </p:spPr>
        <p:txBody>
          <a:bodyPr/>
          <a:lstStyle>
            <a:lvl1pPr fontAlgn="auto">
              <a:spcBef>
                <a:spcPts val="0"/>
              </a:spcBef>
              <a:spcAft>
                <a:spcPts val="0"/>
              </a:spcAft>
              <a:defRPr>
                <a:latin typeface="+mn-lt"/>
                <a:cs typeface="+mn-cs"/>
              </a:defRPr>
            </a:lvl1pPr>
          </a:lstStyle>
          <a:p>
            <a:pPr eaLnBrk="1" hangingPunct="1">
              <a:defRPr/>
            </a:pPr>
            <a:fld id="{FACD1154-D3AF-4747-B4B5-2FB5B8C65D58}" type="slidenum">
              <a:rPr lang="en-US" sz="1800">
                <a:solidFill>
                  <a:prstClr val="black"/>
                </a:solidFill>
                <a:ea typeface="+mn-ea"/>
              </a:rPr>
              <a:pPr eaLnBrk="1" hangingPunct="1">
                <a:defRPr/>
              </a:pPr>
              <a:t>‹#›</a:t>
            </a:fld>
            <a:endParaRPr lang="en-US" sz="1800">
              <a:solidFill>
                <a:prstClr val="black"/>
              </a:solidFill>
              <a:ea typeface="+mn-ea"/>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B93CAF6-C09B-4057-9ED9-34160AEA100D}" type="datetimeFigureOut">
              <a:rPr lang="en-US">
                <a:solidFill>
                  <a:prstClr val="black">
                    <a:tint val="75000"/>
                  </a:prstClr>
                </a:solidFill>
              </a:rPr>
              <a:pPr>
                <a:defRPr/>
              </a:pPr>
              <a:t>3/23/2015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1736A45-40AD-4DE8-B689-F3185876BAC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B93CAF6-C09B-4057-9ED9-34160AEA100D}" type="datetimeFigureOut">
              <a:rPr lang="en-US">
                <a:solidFill>
                  <a:prstClr val="black">
                    <a:tint val="75000"/>
                  </a:prstClr>
                </a:solidFill>
              </a:rPr>
              <a:pPr>
                <a:defRPr/>
              </a:pPr>
              <a:t>3/23/2015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1736A45-40AD-4DE8-B689-F3185876BAC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077A2D4-64E4-452A-9B97-C7037C734BA2}" type="datetimeFigureOut">
              <a:rPr lang="en-US">
                <a:solidFill>
                  <a:prstClr val="black">
                    <a:tint val="75000"/>
                  </a:prstClr>
                </a:solidFill>
              </a:rPr>
              <a:pPr>
                <a:defRPr/>
              </a:pPr>
              <a:t>3/23/2015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0A341EE-1D31-4BCF-B593-6184A4459F6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B93CAF6-C09B-4057-9ED9-34160AEA100D}" type="datetimeFigureOut">
              <a:rPr lang="en-US">
                <a:solidFill>
                  <a:prstClr val="black">
                    <a:tint val="75000"/>
                  </a:prstClr>
                </a:solidFill>
              </a:rPr>
              <a:pPr>
                <a:defRPr/>
              </a:pPr>
              <a:t>3/23/2015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1736A45-40AD-4DE8-B689-F3185876BAC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586536" y="612648"/>
            <a:ext cx="957264" cy="457200"/>
          </a:xfrm>
          <a:prstGeom prst="rect">
            <a:avLst/>
          </a:prstGeom>
        </p:spPr>
        <p:txBody>
          <a:bodyPr/>
          <a:lstStyle/>
          <a:p>
            <a:pPr eaLnBrk="1" fontAlgn="auto" hangingPunct="1">
              <a:spcBef>
                <a:spcPts val="0"/>
              </a:spcBef>
              <a:spcAft>
                <a:spcPts val="0"/>
              </a:spcAft>
            </a:pPr>
            <a:fld id="{25125FDD-4B4D-445D-99F2-82090AAB2477}" type="datetimeFigureOut">
              <a:rPr lang="en-GB" sz="1800">
                <a:solidFill>
                  <a:prstClr val="black"/>
                </a:solidFill>
                <a:latin typeface="Georgia"/>
                <a:ea typeface="+mn-ea"/>
              </a:rPr>
              <a:pPr eaLnBrk="1" fontAlgn="auto" hangingPunct="1">
                <a:spcBef>
                  <a:spcPts val="0"/>
                </a:spcBef>
                <a:spcAft>
                  <a:spcPts val="0"/>
                </a:spcAft>
              </a:pPr>
              <a:t>23/03/2015</a:t>
            </a:fld>
            <a:endParaRPr lang="en-GB" sz="1800">
              <a:solidFill>
                <a:prstClr val="black"/>
              </a:solidFill>
              <a:latin typeface="Georgia"/>
              <a:ea typeface="+mn-ea"/>
            </a:endParaRPr>
          </a:p>
        </p:txBody>
      </p:sp>
      <p:sp>
        <p:nvSpPr>
          <p:cNvPr id="3" name="Footer Placeholder 2"/>
          <p:cNvSpPr>
            <a:spLocks noGrp="1"/>
          </p:cNvSpPr>
          <p:nvPr>
            <p:ph type="ftr" sz="quarter" idx="11"/>
          </p:nvPr>
        </p:nvSpPr>
        <p:spPr>
          <a:xfrm>
            <a:off x="5257800" y="612648"/>
            <a:ext cx="1325880" cy="457200"/>
          </a:xfrm>
          <a:prstGeom prst="rect">
            <a:avLst/>
          </a:prstGeom>
        </p:spPr>
        <p:txBody>
          <a:bodyPr/>
          <a:lstStyle/>
          <a:p>
            <a:pPr eaLnBrk="1" fontAlgn="auto" hangingPunct="1">
              <a:spcBef>
                <a:spcPts val="0"/>
              </a:spcBef>
              <a:spcAft>
                <a:spcPts val="0"/>
              </a:spcAft>
            </a:pPr>
            <a:endParaRPr lang="en-GB" sz="1800">
              <a:solidFill>
                <a:prstClr val="black"/>
              </a:solidFill>
              <a:latin typeface="Georgia"/>
              <a:ea typeface="+mn-ea"/>
            </a:endParaRPr>
          </a:p>
        </p:txBody>
      </p:sp>
      <p:sp>
        <p:nvSpPr>
          <p:cNvPr id="4" name="Slide Number Placeholder 3"/>
          <p:cNvSpPr>
            <a:spLocks noGrp="1"/>
          </p:cNvSpPr>
          <p:nvPr>
            <p:ph type="sldNum" sz="quarter" idx="12"/>
          </p:nvPr>
        </p:nvSpPr>
        <p:spPr/>
        <p:txBody>
          <a:bodyPr/>
          <a:lstStyle/>
          <a:p>
            <a:fld id="{2B7CD70B-37F0-4111-8163-934921750EBC}" type="slidenum">
              <a:rPr lang="en-GB" smtClean="0"/>
              <a:pPr/>
              <a:t>‹#›</a:t>
            </a:fld>
            <a:endParaRPr lang="en-GB"/>
          </a:p>
        </p:txBody>
      </p:sp>
    </p:spTree>
    <p:extLst>
      <p:ext uri="{BB962C8B-B14F-4D97-AF65-F5344CB8AC3E}">
        <p14:creationId xmlns:p14="http://schemas.microsoft.com/office/powerpoint/2010/main" xmlns="" val="19423405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Cím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u-HU" smtClean="0"/>
              <a:t>Mintacím szerkesztése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smtClean="0"/>
              <a:t>Alcím mintájának szerkesztése</a:t>
            </a:r>
            <a:endParaRPr lang="en-US" dirty="0"/>
          </a:p>
        </p:txBody>
      </p:sp>
      <p:sp>
        <p:nvSpPr>
          <p:cNvPr id="4" name="Date Placeholder 3"/>
          <p:cNvSpPr>
            <a:spLocks noGrp="1"/>
          </p:cNvSpPr>
          <p:nvPr>
            <p:ph type="dt" sz="half" idx="10"/>
          </p:nvPr>
        </p:nvSpPr>
        <p:spPr/>
        <p:txBody>
          <a:bodyPr/>
          <a:lstStyle/>
          <a:p>
            <a:fld id="{BA2E6E08-95C7-4FEC-AD56-31BA1A152DAB}" type="datetimeFigureOut">
              <a:rPr lang="en-US" smtClean="0">
                <a:solidFill>
                  <a:prstClr val="black">
                    <a:tint val="75000"/>
                  </a:prstClr>
                </a:solidFill>
              </a:rPr>
              <a:pPr/>
              <a:t>3/23/2015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FC59DC-C9C2-4154-B6D0-36AF6B010A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187176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Cím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u-HU" smtClean="0"/>
              <a:t>Mintacím szerkesztése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smtClean="0"/>
              <a:t>Alcím mintájának szerkesztése</a:t>
            </a:r>
            <a:endParaRPr lang="en-US" dirty="0"/>
          </a:p>
        </p:txBody>
      </p:sp>
      <p:sp>
        <p:nvSpPr>
          <p:cNvPr id="4" name="Date Placeholder 3"/>
          <p:cNvSpPr>
            <a:spLocks noGrp="1"/>
          </p:cNvSpPr>
          <p:nvPr>
            <p:ph type="dt" sz="half" idx="10"/>
          </p:nvPr>
        </p:nvSpPr>
        <p:spPr/>
        <p:txBody>
          <a:bodyPr/>
          <a:lstStyle/>
          <a:p>
            <a:fld id="{BA2E6E08-95C7-4FEC-AD56-31BA1A152DAB}" type="datetimeFigureOut">
              <a:rPr lang="en-US" smtClean="0">
                <a:solidFill>
                  <a:prstClr val="black">
                    <a:tint val="75000"/>
                  </a:prstClr>
                </a:solidFill>
              </a:rPr>
              <a:pPr/>
              <a:t>3/23/2015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FC59DC-C9C2-4154-B6D0-36AF6B010A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187176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Cím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u-HU" smtClean="0"/>
              <a:t>Mintacím szerkesztése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smtClean="0"/>
              <a:t>Alcím mintájának szerkesztése</a:t>
            </a:r>
            <a:endParaRPr lang="en-US" dirty="0"/>
          </a:p>
        </p:txBody>
      </p:sp>
      <p:sp>
        <p:nvSpPr>
          <p:cNvPr id="4" name="Date Placeholder 3"/>
          <p:cNvSpPr>
            <a:spLocks noGrp="1"/>
          </p:cNvSpPr>
          <p:nvPr>
            <p:ph type="dt" sz="half" idx="10"/>
          </p:nvPr>
        </p:nvSpPr>
        <p:spPr/>
        <p:txBody>
          <a:bodyPr/>
          <a:lstStyle/>
          <a:p>
            <a:fld id="{BA2E6E08-95C7-4FEC-AD56-31BA1A152DAB}" type="datetimeFigureOut">
              <a:rPr lang="en-US" smtClean="0">
                <a:solidFill>
                  <a:prstClr val="black">
                    <a:tint val="75000"/>
                  </a:prstClr>
                </a:solidFill>
              </a:rPr>
              <a:pPr/>
              <a:t>3/23/2015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FC59DC-C9C2-4154-B6D0-36AF6B010A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187176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atin typeface="Times New Roman" pitchFamily="18"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pitchFamily="18"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pitchFamily="18" charset="0"/>
              </a:defRPr>
            </a:lvl1pPr>
          </a:lstStyle>
          <a:p>
            <a:pPr>
              <a:defRPr/>
            </a:pPr>
            <a:fld id="{A103E614-CDE9-467C-9716-F3CAEE906488}"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0FEEAAA-8BCB-4D41-8B46-7384A50F7E9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154DCE5-72CE-4DC4-8A7D-59AA463EBB88}" type="datetimeFigureOut">
              <a:rPr lang="en-GB" smtClean="0">
                <a:solidFill>
                  <a:prstClr val="black">
                    <a:tint val="75000"/>
                  </a:prstClr>
                </a:solidFill>
              </a:rPr>
              <a:pPr/>
              <a:t>23/03/2015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214CCDA8-D20A-453F-B7F6-279958946CE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25755902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0FEEAAA-8BCB-4D41-8B46-7384A50F7E9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xmlns="" val="31804090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0FEEAAA-8BCB-4D41-8B46-7384A50F7E9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xmlns="" val="31804090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0FEEAAA-8BCB-4D41-8B46-7384A50F7E9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xmlns="" val="31804090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0FEEAAA-8BCB-4D41-8B46-7384A50F7E9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xmlns="" val="3180409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4" name="Picture 7" descr="horizon.png"/>
          <p:cNvPicPr>
            <a:picLocks noChangeAspect="1"/>
          </p:cNvPicPr>
          <p:nvPr/>
        </p:nvPicPr>
        <p:blipFill>
          <a:blip r:embed="rId2" cstate="print"/>
          <a:srcRect t="33333"/>
          <a:stretch>
            <a:fillRect/>
          </a:stretch>
        </p:blipFill>
        <p:spPr bwMode="auto">
          <a:xfrm>
            <a:off x="0" y="0"/>
            <a:ext cx="9144000" cy="4572000"/>
          </a:xfrm>
          <a:prstGeom prst="rect">
            <a:avLst/>
          </a:prstGeom>
          <a:noFill/>
          <a:ln w="9525">
            <a:noFill/>
            <a:miter lim="800000"/>
            <a:headEnd/>
            <a:tailEnd/>
          </a:ln>
        </p:spPr>
      </p:pic>
      <p:sp>
        <p:nvSpPr>
          <p:cNvPr id="3" name="Subtitle 2"/>
          <p:cNvSpPr>
            <a:spLocks noGrp="1"/>
          </p:cNvSpPr>
          <p:nvPr>
            <p:ph type="subTitle" idx="1"/>
          </p:nvPr>
        </p:nvSpPr>
        <p:spPr>
          <a:xfrm>
            <a:off x="1219200" y="3886200"/>
            <a:ext cx="6400800" cy="1752600"/>
          </a:xfrm>
        </p:spPr>
        <p:txBody>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918"/>
            <a:ext cx="7772400" cy="1470025"/>
          </a:xfrm>
        </p:spPr>
        <p:txBody>
          <a:bodyPr/>
          <a:lstStyle>
            <a:lvl1pPr algn="ctr">
              <a:defRPr sz="3200"/>
            </a:lvl1pPr>
          </a:lstStyle>
          <a:p>
            <a:r>
              <a:rPr lang="en-US" smtClean="0"/>
              <a:t>Click to edit Master title style</a:t>
            </a:r>
            <a:endParaRPr lang="en-US" dirty="0"/>
          </a:p>
        </p:txBody>
      </p:sp>
      <p:sp>
        <p:nvSpPr>
          <p:cNvPr id="5" name="Footer Placeholder 4"/>
          <p:cNvSpPr>
            <a:spLocks noGrp="1"/>
          </p:cNvSpPr>
          <p:nvPr>
            <p:ph type="ftr" sz="quarter" idx="10"/>
          </p:nvPr>
        </p:nvSpPr>
        <p:spPr>
          <a:xfrm>
            <a:off x="2338388" y="6356380"/>
            <a:ext cx="4105275" cy="365125"/>
          </a:xfrm>
          <a:prstGeom prst="rect">
            <a:avLst/>
          </a:prstGeom>
        </p:spPr>
        <p:txBody>
          <a:bodyPr/>
          <a:lstStyle>
            <a:lvl1pPr algn="ctr">
              <a:defRPr/>
            </a:lvl1pPr>
          </a:lstStyle>
          <a:p>
            <a:pPr>
              <a:defRPr/>
            </a:pPr>
            <a:r>
              <a:rPr lang="en-US">
                <a:solidFill>
                  <a:srgbClr val="000000"/>
                </a:solidFill>
              </a:rPr>
              <a:t>Food and agriculture organization of the united nations</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0FEEAAA-8BCB-4D41-8B46-7384A50F7E9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xmlns="" val="31804090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0FEEAAA-8BCB-4D41-8B46-7384A50F7E9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xmlns="" val="31804090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AF77AC-93C3-456F-AE8D-63241D846171}" type="datetimeFigureOut">
              <a:rPr lang="en-US" smtClean="0">
                <a:solidFill>
                  <a:prstClr val="black">
                    <a:tint val="75000"/>
                  </a:prstClr>
                </a:solidFill>
              </a:rPr>
              <a:pPr/>
              <a:t>3/23/2015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4C5651-15B6-4D48-AD50-3219506DC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288128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AF77AC-93C3-456F-AE8D-63241D846171}" type="datetimeFigureOut">
              <a:rPr lang="en-US" smtClean="0">
                <a:solidFill>
                  <a:prstClr val="black">
                    <a:tint val="75000"/>
                  </a:prstClr>
                </a:solidFill>
              </a:rPr>
              <a:pPr/>
              <a:t>3/23/2015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4C5651-15B6-4D48-AD50-3219506DC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288128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AF77AC-93C3-456F-AE8D-63241D846171}" type="datetimeFigureOut">
              <a:rPr lang="en-US" smtClean="0">
                <a:solidFill>
                  <a:prstClr val="black">
                    <a:tint val="75000"/>
                  </a:prstClr>
                </a:solidFill>
              </a:rPr>
              <a:pPr/>
              <a:t>3/23/2015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4C5651-15B6-4D48-AD50-3219506DC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288128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AF77AC-93C3-456F-AE8D-63241D846171}" type="datetimeFigureOut">
              <a:rPr lang="en-US" smtClean="0">
                <a:solidFill>
                  <a:prstClr val="black">
                    <a:tint val="75000"/>
                  </a:prstClr>
                </a:solidFill>
              </a:rPr>
              <a:pPr/>
              <a:t>3/23/2015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4C5651-15B6-4D48-AD50-3219506DC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288128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4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AF77AC-93C3-456F-AE8D-63241D846171}" type="datetimeFigureOut">
              <a:rPr lang="en-US" smtClean="0">
                <a:solidFill>
                  <a:prstClr val="black">
                    <a:tint val="75000"/>
                  </a:prstClr>
                </a:solidFill>
              </a:rPr>
              <a:pPr/>
              <a:t>3/23/2015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4C5651-15B6-4D48-AD50-3219506DC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882469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3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AF77AC-93C3-456F-AE8D-63241D846171}" type="datetimeFigureOut">
              <a:rPr lang="en-US" smtClean="0">
                <a:solidFill>
                  <a:prstClr val="black">
                    <a:tint val="75000"/>
                  </a:prstClr>
                </a:solidFill>
              </a:rPr>
              <a:pPr/>
              <a:t>3/23/2015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4C5651-15B6-4D48-AD50-3219506DC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882469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F497D"/>
                </a:solidFill>
              </a:defRPr>
            </a:lvl1pPr>
          </a:lstStyle>
          <a:p>
            <a:r>
              <a:rPr lang="ga-IE" smtClean="0"/>
              <a:t>Click to edit Master title style</a:t>
            </a:r>
            <a:endParaRPr lang="en-US" dirty="0"/>
          </a:p>
        </p:txBody>
      </p:sp>
      <p:sp>
        <p:nvSpPr>
          <p:cNvPr id="3" name="Content Placeholder 2"/>
          <p:cNvSpPr>
            <a:spLocks noGrp="1"/>
          </p:cNvSpPr>
          <p:nvPr>
            <p:ph idx="1"/>
          </p:nvPr>
        </p:nvSpPr>
        <p:spPr/>
        <p:txBody>
          <a:bodyPr/>
          <a:lstStyle>
            <a:lvl1pPr>
              <a:defRPr>
                <a:solidFill>
                  <a:srgbClr val="1F497D"/>
                </a:solidFill>
              </a:defRPr>
            </a:lvl1pPr>
            <a:lvl2pPr>
              <a:defRPr>
                <a:solidFill>
                  <a:srgbClr val="1F497D"/>
                </a:solidFill>
              </a:defRPr>
            </a:lvl2pPr>
            <a:lvl3pPr>
              <a:defRPr>
                <a:solidFill>
                  <a:srgbClr val="1F497D"/>
                </a:solidFill>
              </a:defRPr>
            </a:lvl3pPr>
            <a:lvl4pPr>
              <a:defRPr>
                <a:solidFill>
                  <a:srgbClr val="1F497D"/>
                </a:solidFill>
              </a:defRPr>
            </a:lvl4pPr>
            <a:lvl5pPr>
              <a:defRPr>
                <a:solidFill>
                  <a:srgbClr val="1F497D"/>
                </a:solidFill>
              </a:defRPr>
            </a:lvl5pPr>
          </a:lstStyle>
          <a:p>
            <a:pPr lvl="0"/>
            <a:r>
              <a:rPr lang="ga-IE" dirty="0" smtClean="0"/>
              <a:t>Click to edit Master text styles</a:t>
            </a:r>
          </a:p>
          <a:p>
            <a:pPr lvl="1"/>
            <a:r>
              <a:rPr lang="ga-IE" dirty="0" smtClean="0"/>
              <a:t>Second level</a:t>
            </a:r>
          </a:p>
          <a:p>
            <a:pPr lvl="2"/>
            <a:r>
              <a:rPr lang="ga-IE" dirty="0" smtClean="0"/>
              <a:t>Third level</a:t>
            </a:r>
          </a:p>
          <a:p>
            <a:pPr lvl="3"/>
            <a:r>
              <a:rPr lang="ga-IE" dirty="0" smtClean="0"/>
              <a:t>Fourth level</a:t>
            </a:r>
          </a:p>
          <a:p>
            <a:pPr lvl="4"/>
            <a:r>
              <a:rPr lang="ga-IE"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r>
              <a:rPr lang="nb-NO"/>
              <a:t>04/09/2012</a:t>
            </a:r>
            <a:endParaRPr lang="en-US"/>
          </a:p>
        </p:txBody>
      </p:sp>
      <p:sp>
        <p:nvSpPr>
          <p:cNvPr id="5" name="Slide Number Placeholder 5"/>
          <p:cNvSpPr>
            <a:spLocks noGrp="1"/>
          </p:cNvSpPr>
          <p:nvPr>
            <p:ph type="sldNum" sz="quarter" idx="11"/>
          </p:nvPr>
        </p:nvSpPr>
        <p:spPr>
          <a:xfrm>
            <a:off x="6553200" y="6492875"/>
            <a:ext cx="246063" cy="365125"/>
          </a:xfrm>
        </p:spPr>
        <p:txBody>
          <a:bodyPr anchor="t"/>
          <a:lstStyle>
            <a:lvl1pPr>
              <a:defRPr/>
            </a:lvl1pPr>
          </a:lstStyle>
          <a:p>
            <a:fld id="{C231EBAD-EA6F-4638-AF4A-8CC25993A58F}" type="slidenum">
              <a:rPr lang="en-US"/>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0FEEAAA-8BCB-4D41-8B46-7384A50F7E9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xmlns="" val="3180409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586536" y="612648"/>
            <a:ext cx="957264" cy="457200"/>
          </a:xfrm>
          <a:prstGeom prst="rect">
            <a:avLst/>
          </a:prstGeom>
        </p:spPr>
        <p:txBody>
          <a:bodyPr/>
          <a:lstStyle/>
          <a:p>
            <a:pPr eaLnBrk="1" fontAlgn="auto" hangingPunct="1">
              <a:spcBef>
                <a:spcPts val="0"/>
              </a:spcBef>
              <a:spcAft>
                <a:spcPts val="0"/>
              </a:spcAft>
            </a:pPr>
            <a:fld id="{25125FDD-4B4D-445D-99F2-82090AAB2477}" type="datetimeFigureOut">
              <a:rPr lang="en-GB" sz="1800">
                <a:solidFill>
                  <a:prstClr val="black"/>
                </a:solidFill>
                <a:latin typeface="Georgia"/>
                <a:ea typeface="+mn-ea"/>
              </a:rPr>
              <a:pPr eaLnBrk="1" fontAlgn="auto" hangingPunct="1">
                <a:spcBef>
                  <a:spcPts val="0"/>
                </a:spcBef>
                <a:spcAft>
                  <a:spcPts val="0"/>
                </a:spcAft>
              </a:pPr>
              <a:t>23/03/2015</a:t>
            </a:fld>
            <a:endParaRPr lang="en-GB" sz="1800">
              <a:solidFill>
                <a:prstClr val="black"/>
              </a:solidFill>
              <a:latin typeface="Georgia"/>
              <a:ea typeface="+mn-ea"/>
            </a:endParaRPr>
          </a:p>
        </p:txBody>
      </p:sp>
      <p:sp>
        <p:nvSpPr>
          <p:cNvPr id="3" name="Footer Placeholder 2"/>
          <p:cNvSpPr>
            <a:spLocks noGrp="1"/>
          </p:cNvSpPr>
          <p:nvPr>
            <p:ph type="ftr" sz="quarter" idx="11"/>
          </p:nvPr>
        </p:nvSpPr>
        <p:spPr>
          <a:xfrm>
            <a:off x="5257800" y="612648"/>
            <a:ext cx="1325880" cy="457200"/>
          </a:xfrm>
          <a:prstGeom prst="rect">
            <a:avLst/>
          </a:prstGeom>
        </p:spPr>
        <p:txBody>
          <a:bodyPr/>
          <a:lstStyle/>
          <a:p>
            <a:pPr eaLnBrk="1" fontAlgn="auto" hangingPunct="1">
              <a:spcBef>
                <a:spcPts val="0"/>
              </a:spcBef>
              <a:spcAft>
                <a:spcPts val="0"/>
              </a:spcAft>
            </a:pPr>
            <a:endParaRPr lang="en-GB" sz="1800">
              <a:solidFill>
                <a:prstClr val="black"/>
              </a:solidFill>
              <a:latin typeface="Georgia"/>
              <a:ea typeface="+mn-ea"/>
            </a:endParaRPr>
          </a:p>
        </p:txBody>
      </p:sp>
      <p:sp>
        <p:nvSpPr>
          <p:cNvPr id="4" name="Slide Number Placeholder 3"/>
          <p:cNvSpPr>
            <a:spLocks noGrp="1"/>
          </p:cNvSpPr>
          <p:nvPr>
            <p:ph type="sldNum" sz="quarter" idx="12"/>
          </p:nvPr>
        </p:nvSpPr>
        <p:spPr/>
        <p:txBody>
          <a:bodyPr/>
          <a:lstStyle/>
          <a:p>
            <a:fld id="{2B7CD70B-37F0-4111-8163-934921750EBC}" type="slidenum">
              <a:rPr lang="en-GB" smtClean="0"/>
              <a:pPr/>
              <a:t>‹#›</a:t>
            </a:fld>
            <a:endParaRPr lang="en-GB"/>
          </a:p>
        </p:txBody>
      </p:sp>
    </p:spTree>
    <p:extLst>
      <p:ext uri="{BB962C8B-B14F-4D97-AF65-F5344CB8AC3E}">
        <p14:creationId xmlns:p14="http://schemas.microsoft.com/office/powerpoint/2010/main" xmlns="" val="1942340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586536" y="612648"/>
            <a:ext cx="957264" cy="457200"/>
          </a:xfrm>
          <a:prstGeom prst="rect">
            <a:avLst/>
          </a:prstGeom>
        </p:spPr>
        <p:txBody>
          <a:bodyPr/>
          <a:lstStyle/>
          <a:p>
            <a:pPr eaLnBrk="1" fontAlgn="auto" hangingPunct="1">
              <a:spcBef>
                <a:spcPts val="0"/>
              </a:spcBef>
              <a:spcAft>
                <a:spcPts val="0"/>
              </a:spcAft>
            </a:pPr>
            <a:fld id="{25125FDD-4B4D-445D-99F2-82090AAB2477}" type="datetimeFigureOut">
              <a:rPr lang="en-GB" sz="1800">
                <a:solidFill>
                  <a:prstClr val="black"/>
                </a:solidFill>
                <a:latin typeface="Georgia"/>
                <a:ea typeface="+mn-ea"/>
              </a:rPr>
              <a:pPr eaLnBrk="1" fontAlgn="auto" hangingPunct="1">
                <a:spcBef>
                  <a:spcPts val="0"/>
                </a:spcBef>
                <a:spcAft>
                  <a:spcPts val="0"/>
                </a:spcAft>
              </a:pPr>
              <a:t>23/03/2015</a:t>
            </a:fld>
            <a:endParaRPr lang="en-GB" sz="1800">
              <a:solidFill>
                <a:prstClr val="black"/>
              </a:solidFill>
              <a:latin typeface="Georgia"/>
              <a:ea typeface="+mn-ea"/>
            </a:endParaRPr>
          </a:p>
        </p:txBody>
      </p:sp>
      <p:sp>
        <p:nvSpPr>
          <p:cNvPr id="3" name="Footer Placeholder 2"/>
          <p:cNvSpPr>
            <a:spLocks noGrp="1"/>
          </p:cNvSpPr>
          <p:nvPr>
            <p:ph type="ftr" sz="quarter" idx="11"/>
          </p:nvPr>
        </p:nvSpPr>
        <p:spPr>
          <a:xfrm>
            <a:off x="5257800" y="612648"/>
            <a:ext cx="1325880" cy="457200"/>
          </a:xfrm>
          <a:prstGeom prst="rect">
            <a:avLst/>
          </a:prstGeom>
        </p:spPr>
        <p:txBody>
          <a:bodyPr/>
          <a:lstStyle/>
          <a:p>
            <a:pPr eaLnBrk="1" fontAlgn="auto" hangingPunct="1">
              <a:spcBef>
                <a:spcPts val="0"/>
              </a:spcBef>
              <a:spcAft>
                <a:spcPts val="0"/>
              </a:spcAft>
            </a:pPr>
            <a:endParaRPr lang="en-GB" sz="1800">
              <a:solidFill>
                <a:prstClr val="black"/>
              </a:solidFill>
              <a:latin typeface="Georgia"/>
              <a:ea typeface="+mn-ea"/>
            </a:endParaRPr>
          </a:p>
        </p:txBody>
      </p:sp>
      <p:sp>
        <p:nvSpPr>
          <p:cNvPr id="4" name="Slide Number Placeholder 3"/>
          <p:cNvSpPr>
            <a:spLocks noGrp="1"/>
          </p:cNvSpPr>
          <p:nvPr>
            <p:ph type="sldNum" sz="quarter" idx="12"/>
          </p:nvPr>
        </p:nvSpPr>
        <p:spPr/>
        <p:txBody>
          <a:bodyPr/>
          <a:lstStyle/>
          <a:p>
            <a:fld id="{2B7CD70B-37F0-4111-8163-934921750EBC}" type="slidenum">
              <a:rPr lang="en-GB" smtClean="0"/>
              <a:pPr/>
              <a:t>‹#›</a:t>
            </a:fld>
            <a:endParaRPr lang="en-GB"/>
          </a:p>
        </p:txBody>
      </p:sp>
    </p:spTree>
    <p:extLst>
      <p:ext uri="{BB962C8B-B14F-4D97-AF65-F5344CB8AC3E}">
        <p14:creationId xmlns:p14="http://schemas.microsoft.com/office/powerpoint/2010/main" xmlns="" val="1942340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CD66368-BFEB-4BB3-9F8F-35341E21508F}" type="datetimeFigureOut">
              <a:rPr lang="en-GB" smtClean="0">
                <a:solidFill>
                  <a:srgbClr val="242852"/>
                </a:solidFill>
              </a:rPr>
              <a:pPr/>
              <a:t>23/03/2015</a:t>
            </a:fld>
            <a:endParaRPr lang="en-GB">
              <a:solidFill>
                <a:srgbClr val="242852"/>
              </a:solidFill>
            </a:endParaRPr>
          </a:p>
        </p:txBody>
      </p:sp>
      <p:sp>
        <p:nvSpPr>
          <p:cNvPr id="5" name="Footer Placeholder 4"/>
          <p:cNvSpPr>
            <a:spLocks noGrp="1"/>
          </p:cNvSpPr>
          <p:nvPr>
            <p:ph type="ftr" sz="quarter" idx="11"/>
          </p:nvPr>
        </p:nvSpPr>
        <p:spPr/>
        <p:txBody>
          <a:bodyPr/>
          <a:lstStyle/>
          <a:p>
            <a:endParaRPr lang="en-GB">
              <a:solidFill>
                <a:srgbClr val="242852"/>
              </a:solidFill>
            </a:endParaRPr>
          </a:p>
        </p:txBody>
      </p:sp>
      <p:sp>
        <p:nvSpPr>
          <p:cNvPr id="6" name="Slide Number Placeholder 5"/>
          <p:cNvSpPr>
            <a:spLocks noGrp="1"/>
          </p:cNvSpPr>
          <p:nvPr>
            <p:ph type="sldNum" sz="quarter" idx="12"/>
          </p:nvPr>
        </p:nvSpPr>
        <p:spPr/>
        <p:txBody>
          <a:bodyPr/>
          <a:lstStyle/>
          <a:p>
            <a:fld id="{D9656E95-3237-4FD7-96E3-D4A7AA80AB24}" type="slidenum">
              <a:rPr lang="en-GB" smtClean="0">
                <a:solidFill>
                  <a:srgbClr val="242852"/>
                </a:solidFill>
              </a:rPr>
              <a:pPr/>
              <a:t>‹#›</a:t>
            </a:fld>
            <a:endParaRPr lang="en-GB">
              <a:solidFill>
                <a:srgbClr val="242852"/>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439478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CD66368-BFEB-4BB3-9F8F-35341E21508F}" type="datetimeFigureOut">
              <a:rPr lang="en-GB" smtClean="0">
                <a:solidFill>
                  <a:srgbClr val="242852"/>
                </a:solidFill>
              </a:rPr>
              <a:pPr/>
              <a:t>23/03/2015</a:t>
            </a:fld>
            <a:endParaRPr lang="en-GB">
              <a:solidFill>
                <a:srgbClr val="242852"/>
              </a:solidFill>
            </a:endParaRPr>
          </a:p>
        </p:txBody>
      </p:sp>
      <p:sp>
        <p:nvSpPr>
          <p:cNvPr id="5" name="Footer Placeholder 4"/>
          <p:cNvSpPr>
            <a:spLocks noGrp="1"/>
          </p:cNvSpPr>
          <p:nvPr>
            <p:ph type="ftr" sz="quarter" idx="11"/>
          </p:nvPr>
        </p:nvSpPr>
        <p:spPr/>
        <p:txBody>
          <a:bodyPr/>
          <a:lstStyle/>
          <a:p>
            <a:endParaRPr lang="en-GB">
              <a:solidFill>
                <a:srgbClr val="242852"/>
              </a:solidFill>
            </a:endParaRPr>
          </a:p>
        </p:txBody>
      </p:sp>
      <p:sp>
        <p:nvSpPr>
          <p:cNvPr id="6" name="Slide Number Placeholder 5"/>
          <p:cNvSpPr>
            <a:spLocks noGrp="1"/>
          </p:cNvSpPr>
          <p:nvPr>
            <p:ph type="sldNum" sz="quarter" idx="12"/>
          </p:nvPr>
        </p:nvSpPr>
        <p:spPr/>
        <p:txBody>
          <a:bodyPr/>
          <a:lstStyle/>
          <a:p>
            <a:fld id="{D9656E95-3237-4FD7-96E3-D4A7AA80AB24}" type="slidenum">
              <a:rPr lang="en-GB" smtClean="0">
                <a:solidFill>
                  <a:srgbClr val="242852"/>
                </a:solidFill>
              </a:rPr>
              <a:pPr/>
              <a:t>‹#›</a:t>
            </a:fld>
            <a:endParaRPr lang="en-GB">
              <a:solidFill>
                <a:srgbClr val="242852"/>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43947869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1.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2.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2.xml"/><Relationship Id="rId1" Type="http://schemas.openxmlformats.org/officeDocument/2006/relationships/slideLayout" Target="../slideLayouts/slideLayout13.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3.xml"/><Relationship Id="rId1" Type="http://schemas.openxmlformats.org/officeDocument/2006/relationships/slideLayout" Target="../slideLayouts/slideLayout14.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4.xml"/><Relationship Id="rId1" Type="http://schemas.openxmlformats.org/officeDocument/2006/relationships/slideLayout" Target="../slideLayouts/slideLayout15.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5.xml"/><Relationship Id="rId1" Type="http://schemas.openxmlformats.org/officeDocument/2006/relationships/slideLayout" Target="../slideLayouts/slideLayout16.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6.xml"/><Relationship Id="rId1" Type="http://schemas.openxmlformats.org/officeDocument/2006/relationships/slideLayout" Target="../slideLayouts/slideLayout17.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7.xml"/><Relationship Id="rId1" Type="http://schemas.openxmlformats.org/officeDocument/2006/relationships/slideLayout" Target="../slideLayouts/slideLayout18.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8.xml"/><Relationship Id="rId1" Type="http://schemas.openxmlformats.org/officeDocument/2006/relationships/slideLayout" Target="../slideLayouts/slideLayout19.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9.xml"/><Relationship Id="rId1" Type="http://schemas.openxmlformats.org/officeDocument/2006/relationships/slideLayout" Target="../slideLayouts/slideLayout20.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0.xml"/><Relationship Id="rId1" Type="http://schemas.openxmlformats.org/officeDocument/2006/relationships/slideLayout" Target="../slideLayouts/slideLayout21.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2.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3.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24.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5.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6.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7.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28.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9.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30.xml.rels><?xml version="1.0" encoding="UTF-8" standalone="yes"?>
<Relationships xmlns="http://schemas.openxmlformats.org/package/2006/relationships"><Relationship Id="rId3" Type="http://schemas.openxmlformats.org/officeDocument/2006/relationships/theme" Target="../theme/theme30.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image" Target="../media/image6.jpeg"/><Relationship Id="rId4" Type="http://schemas.openxmlformats.org/officeDocument/2006/relationships/image" Target="../media/image5.jpeg"/></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33.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34.xml"/></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33.xml"/><Relationship Id="rId1" Type="http://schemas.openxmlformats.org/officeDocument/2006/relationships/slideLayout" Target="../slideLayouts/slideLayout35.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6.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37.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38.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9.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40.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42.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43.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44.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45.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46.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47.xml"/></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48.xml"/></Relationships>
</file>

<file path=ppt/slideMasters/_rels/slideMaster47.xml.rels><?xml version="1.0" encoding="UTF-8" standalone="yes"?>
<Relationships xmlns="http://schemas.openxmlformats.org/package/2006/relationships"><Relationship Id="rId2" Type="http://schemas.openxmlformats.org/officeDocument/2006/relationships/theme" Target="../theme/theme47.xml"/><Relationship Id="rId1" Type="http://schemas.openxmlformats.org/officeDocument/2006/relationships/slideLayout" Target="../slideLayouts/slideLayout49.xml"/></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50.xml"/></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6.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52.xml"/></Relationships>
</file>

<file path=ppt/slideMasters/_rels/slideMaster51.xml.rels><?xml version="1.0" encoding="UTF-8" standalone="yes"?>
<Relationships xmlns="http://schemas.openxmlformats.org/package/2006/relationships"><Relationship Id="rId2" Type="http://schemas.openxmlformats.org/officeDocument/2006/relationships/theme" Target="../theme/theme51.xml"/><Relationship Id="rId1" Type="http://schemas.openxmlformats.org/officeDocument/2006/relationships/slideLayout" Target="../slideLayouts/slideLayout53.xml"/></Relationships>
</file>

<file path=ppt/slideMasters/_rels/slideMaster52.xml.rels><?xml version="1.0" encoding="UTF-8" standalone="yes"?>
<Relationships xmlns="http://schemas.openxmlformats.org/package/2006/relationships"><Relationship Id="rId2" Type="http://schemas.openxmlformats.org/officeDocument/2006/relationships/theme" Target="../theme/theme52.xml"/><Relationship Id="rId1" Type="http://schemas.openxmlformats.org/officeDocument/2006/relationships/slideLayout" Target="../slideLayouts/slideLayout54.xml"/></Relationships>
</file>

<file path=ppt/slideMasters/_rels/slideMaster53.xml.rels><?xml version="1.0" encoding="UTF-8" standalone="yes"?>
<Relationships xmlns="http://schemas.openxmlformats.org/package/2006/relationships"><Relationship Id="rId2" Type="http://schemas.openxmlformats.org/officeDocument/2006/relationships/theme" Target="../theme/theme53.xml"/><Relationship Id="rId1" Type="http://schemas.openxmlformats.org/officeDocument/2006/relationships/slideLayout" Target="../slideLayouts/slideLayout55.xml"/></Relationships>
</file>

<file path=ppt/slideMasters/_rels/slideMaster54.xml.rels><?xml version="1.0" encoding="UTF-8" standalone="yes"?>
<Relationships xmlns="http://schemas.openxmlformats.org/package/2006/relationships"><Relationship Id="rId2" Type="http://schemas.openxmlformats.org/officeDocument/2006/relationships/theme" Target="../theme/theme54.xml"/><Relationship Id="rId1" Type="http://schemas.openxmlformats.org/officeDocument/2006/relationships/slideLayout" Target="../slideLayouts/slideLayout56.xml"/></Relationships>
</file>

<file path=ppt/slideMasters/_rels/slideMaster55.xml.rels><?xml version="1.0" encoding="UTF-8" standalone="yes"?>
<Relationships xmlns="http://schemas.openxmlformats.org/package/2006/relationships"><Relationship Id="rId2" Type="http://schemas.openxmlformats.org/officeDocument/2006/relationships/theme" Target="../theme/theme55.xml"/><Relationship Id="rId1" Type="http://schemas.openxmlformats.org/officeDocument/2006/relationships/slideLayout" Target="../slideLayouts/slideLayout57.xml"/></Relationships>
</file>

<file path=ppt/slideMasters/_rels/slideMaster5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56.xml"/><Relationship Id="rId1" Type="http://schemas.openxmlformats.org/officeDocument/2006/relationships/slideLayout" Target="../slideLayouts/slideLayout58.xml"/><Relationship Id="rId4" Type="http://schemas.openxmlformats.org/officeDocument/2006/relationships/image" Target="../media/image6.jpeg"/></Relationships>
</file>

<file path=ppt/slideMasters/_rels/slideMaster57.xml.rels><?xml version="1.0" encoding="UTF-8" standalone="yes"?>
<Relationships xmlns="http://schemas.openxmlformats.org/package/2006/relationships"><Relationship Id="rId2" Type="http://schemas.openxmlformats.org/officeDocument/2006/relationships/theme" Target="../theme/theme57.xml"/><Relationship Id="rId1"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8.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9.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eaLnBrk="1" fontAlgn="auto" hangingPunct="1">
                <a:spcBef>
                  <a:spcPts val="0"/>
                </a:spcBef>
                <a:spcAft>
                  <a:spcPts val="0"/>
                </a:spcAft>
              </a:pPr>
              <a:t>3/23/2015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8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8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B6F15528-21DE-4FAA-801E-634DDDAF4B2B}"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425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8" name="Rectangle 7"/>
          <p:cNvSpPr/>
          <p:nvPr/>
        </p:nvSpPr>
        <p:spPr>
          <a:xfrm>
            <a:off x="152414" y="15243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pPr eaLnBrk="1" fontAlgn="auto" hangingPunct="1">
              <a:spcBef>
                <a:spcPts val="0"/>
              </a:spcBef>
              <a:spcAft>
                <a:spcPts val="0"/>
              </a:spcAft>
            </a:pPr>
            <a:fld id="{0CD66368-BFEB-4BB3-9F8F-35341E21508F}" type="datetimeFigureOut">
              <a:rPr lang="en-GB" smtClean="0">
                <a:solidFill>
                  <a:srgbClr val="242852"/>
                </a:solidFill>
                <a:latin typeface="Franklin Gothic Medium"/>
                <a:ea typeface="+mn-ea"/>
              </a:rPr>
              <a:pPr eaLnBrk="1" fontAlgn="auto" hangingPunct="1">
                <a:spcBef>
                  <a:spcPts val="0"/>
                </a:spcBef>
                <a:spcAft>
                  <a:spcPts val="0"/>
                </a:spcAft>
              </a:pPr>
              <a:t>23/03/2015</a:t>
            </a:fld>
            <a:endParaRPr lang="en-GB">
              <a:solidFill>
                <a:srgbClr val="242852"/>
              </a:solidFill>
              <a:latin typeface="Franklin Gothic Medium"/>
              <a:ea typeface="+mn-ea"/>
            </a:endParaRPr>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pPr eaLnBrk="1" fontAlgn="auto" hangingPunct="1">
              <a:spcBef>
                <a:spcPts val="0"/>
              </a:spcBef>
              <a:spcAft>
                <a:spcPts val="0"/>
              </a:spcAft>
            </a:pPr>
            <a:endParaRPr lang="en-GB">
              <a:solidFill>
                <a:srgbClr val="242852"/>
              </a:solidFill>
              <a:latin typeface="Franklin Gothic Medium"/>
              <a:ea typeface="+mn-ea"/>
            </a:endParaRPr>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pPr eaLnBrk="1" fontAlgn="auto" hangingPunct="1">
              <a:spcBef>
                <a:spcPts val="0"/>
              </a:spcBef>
              <a:spcAft>
                <a:spcPts val="0"/>
              </a:spcAft>
            </a:pPr>
            <a:fld id="{D9656E95-3237-4FD7-96E3-D4A7AA80AB24}" type="slidenum">
              <a:rPr lang="en-GB" smtClean="0">
                <a:solidFill>
                  <a:srgbClr val="242852"/>
                </a:solidFill>
                <a:latin typeface="Franklin Gothic Medium"/>
                <a:ea typeface="+mn-ea"/>
              </a:rPr>
              <a:pPr eaLnBrk="1" fontAlgn="auto" hangingPunct="1">
                <a:spcBef>
                  <a:spcPts val="0"/>
                </a:spcBef>
                <a:spcAft>
                  <a:spcPts val="0"/>
                </a:spcAft>
              </a:pPr>
              <a:t>‹#›</a:t>
            </a:fld>
            <a:endParaRPr lang="en-GB">
              <a:solidFill>
                <a:srgbClr val="242852"/>
              </a:solidFill>
              <a:latin typeface="Franklin Gothic Medium"/>
              <a:ea typeface="+mn-ea"/>
            </a:endParaRPr>
          </a:p>
        </p:txBody>
      </p:sp>
    </p:spTree>
    <p:extLst>
      <p:ext uri="{BB962C8B-B14F-4D97-AF65-F5344CB8AC3E}">
        <p14:creationId xmlns:p14="http://schemas.microsoft.com/office/powerpoint/2010/main" xmlns="" val="1774747420"/>
      </p:ext>
    </p:extLst>
  </p:cSld>
  <p:clrMap bg1="lt1" tx1="dk1" bg2="lt2" tx2="dk2" accent1="accent1" accent2="accent2" accent3="accent3" accent4="accent4" accent5="accent5" accent6="accent6" hlink="hlink" folHlink="folHlink"/>
  <p:sldLayoutIdLst>
    <p:sldLayoutId id="2147484315" r:id="rId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8" name="Rectangle 7"/>
          <p:cNvSpPr/>
          <p:nvPr/>
        </p:nvSpPr>
        <p:spPr>
          <a:xfrm>
            <a:off x="152414" y="15243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pPr eaLnBrk="1" fontAlgn="auto" hangingPunct="1">
              <a:spcBef>
                <a:spcPts val="0"/>
              </a:spcBef>
              <a:spcAft>
                <a:spcPts val="0"/>
              </a:spcAft>
            </a:pPr>
            <a:fld id="{0CD66368-BFEB-4BB3-9F8F-35341E21508F}" type="datetimeFigureOut">
              <a:rPr lang="en-GB" smtClean="0">
                <a:solidFill>
                  <a:srgbClr val="242852"/>
                </a:solidFill>
                <a:latin typeface="Franklin Gothic Medium"/>
                <a:ea typeface="+mn-ea"/>
              </a:rPr>
              <a:pPr eaLnBrk="1" fontAlgn="auto" hangingPunct="1">
                <a:spcBef>
                  <a:spcPts val="0"/>
                </a:spcBef>
                <a:spcAft>
                  <a:spcPts val="0"/>
                </a:spcAft>
              </a:pPr>
              <a:t>23/03/2015</a:t>
            </a:fld>
            <a:endParaRPr lang="en-GB">
              <a:solidFill>
                <a:srgbClr val="242852"/>
              </a:solidFill>
              <a:latin typeface="Franklin Gothic Medium"/>
              <a:ea typeface="+mn-ea"/>
            </a:endParaRPr>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pPr eaLnBrk="1" fontAlgn="auto" hangingPunct="1">
              <a:spcBef>
                <a:spcPts val="0"/>
              </a:spcBef>
              <a:spcAft>
                <a:spcPts val="0"/>
              </a:spcAft>
            </a:pPr>
            <a:endParaRPr lang="en-GB">
              <a:solidFill>
                <a:srgbClr val="242852"/>
              </a:solidFill>
              <a:latin typeface="Franklin Gothic Medium"/>
              <a:ea typeface="+mn-ea"/>
            </a:endParaRPr>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pPr eaLnBrk="1" fontAlgn="auto" hangingPunct="1">
              <a:spcBef>
                <a:spcPts val="0"/>
              </a:spcBef>
              <a:spcAft>
                <a:spcPts val="0"/>
              </a:spcAft>
            </a:pPr>
            <a:fld id="{D9656E95-3237-4FD7-96E3-D4A7AA80AB24}" type="slidenum">
              <a:rPr lang="en-GB" smtClean="0">
                <a:solidFill>
                  <a:srgbClr val="242852"/>
                </a:solidFill>
                <a:latin typeface="Franklin Gothic Medium"/>
                <a:ea typeface="+mn-ea"/>
              </a:rPr>
              <a:pPr eaLnBrk="1" fontAlgn="auto" hangingPunct="1">
                <a:spcBef>
                  <a:spcPts val="0"/>
                </a:spcBef>
                <a:spcAft>
                  <a:spcPts val="0"/>
                </a:spcAft>
              </a:pPr>
              <a:t>‹#›</a:t>
            </a:fld>
            <a:endParaRPr lang="en-GB">
              <a:solidFill>
                <a:srgbClr val="242852"/>
              </a:solidFill>
              <a:latin typeface="Franklin Gothic Medium"/>
              <a:ea typeface="+mn-ea"/>
            </a:endParaRPr>
          </a:p>
        </p:txBody>
      </p:sp>
    </p:spTree>
    <p:extLst>
      <p:ext uri="{BB962C8B-B14F-4D97-AF65-F5344CB8AC3E}">
        <p14:creationId xmlns:p14="http://schemas.microsoft.com/office/powerpoint/2010/main" xmlns="" val="1774747420"/>
      </p:ext>
    </p:extLst>
  </p:cSld>
  <p:clrMap bg1="lt1" tx1="dk1" bg2="lt2" tx2="dk2" accent1="accent1" accent2="accent2" accent3="accent3" accent4="accent4" accent5="accent5" accent6="accent6" hlink="hlink" folHlink="folHlink"/>
  <p:sldLayoutIdLst>
    <p:sldLayoutId id="2147484317" r:id="rId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descr="horizon.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6"/>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80"/>
            <a:ext cx="1524000" cy="365125"/>
          </a:xfrm>
          <a:prstGeom prst="rect">
            <a:avLst/>
          </a:prstGeom>
        </p:spPr>
        <p:txBody>
          <a:bodyPr vert="horz" lIns="91440" tIns="45720" rIns="91440" bIns="45720" rtlCol="0" anchor="ctr"/>
          <a:lstStyle>
            <a:lvl1pPr algn="r">
              <a:defRPr sz="1000" strike="noStrike" spc="60" baseline="0">
                <a:solidFill>
                  <a:schemeClr val="tx1"/>
                </a:solidFill>
                <a:cs typeface="Arial" charset="0"/>
              </a:defRPr>
            </a:lvl1pPr>
          </a:lstStyle>
          <a:p>
            <a:pPr eaLnBrk="1" hangingPunct="1">
              <a:defRPr/>
            </a:pPr>
            <a:fld id="{6F54C5CF-FE44-48F0-A25A-E8A8FD71DCD3}" type="datetimeFigureOut">
              <a:rPr lang="en-US">
                <a:solidFill>
                  <a:srgbClr val="000000"/>
                </a:solidFill>
                <a:latin typeface="Calibri" pitchFamily="34" charset="0"/>
                <a:ea typeface="+mn-ea"/>
              </a:rPr>
              <a:pPr eaLnBrk="1" hangingPunct="1">
                <a:defRPr/>
              </a:pPr>
              <a:t>3/23/2015</a:t>
            </a:fld>
            <a:endParaRPr lang="en-US" dirty="0">
              <a:solidFill>
                <a:srgbClr val="000000"/>
              </a:solidFill>
              <a:latin typeface="Calibri" pitchFamily="34" charset="0"/>
              <a:ea typeface="+mn-ea"/>
            </a:endParaRPr>
          </a:p>
        </p:txBody>
      </p:sp>
      <p:sp>
        <p:nvSpPr>
          <p:cNvPr id="5" name="Footer Placeholder 4"/>
          <p:cNvSpPr>
            <a:spLocks noGrp="1"/>
          </p:cNvSpPr>
          <p:nvPr>
            <p:ph type="ftr" sz="quarter" idx="3"/>
          </p:nvPr>
        </p:nvSpPr>
        <p:spPr>
          <a:xfrm>
            <a:off x="609600" y="6356380"/>
            <a:ext cx="2895600" cy="365125"/>
          </a:xfrm>
          <a:prstGeom prst="rect">
            <a:avLst/>
          </a:prstGeom>
        </p:spPr>
        <p:txBody>
          <a:bodyPr vert="horz" lIns="91440" tIns="45720" rIns="91440" bIns="45720" rtlCol="0" anchor="ctr"/>
          <a:lstStyle>
            <a:lvl1pPr algn="l">
              <a:defRPr sz="1000" cap="all" spc="60" baseline="0">
                <a:solidFill>
                  <a:schemeClr val="tx1"/>
                </a:solidFill>
                <a:cs typeface="Arial" charset="0"/>
              </a:defRPr>
            </a:lvl1pPr>
          </a:lstStyle>
          <a:p>
            <a:pPr eaLnBrk="1" hangingPunct="1">
              <a:defRPr/>
            </a:pPr>
            <a:endParaRPr lang="en-US">
              <a:solidFill>
                <a:srgbClr val="000000"/>
              </a:solidFill>
              <a:latin typeface="Calibri" pitchFamily="34" charset="0"/>
              <a:ea typeface="+mn-ea"/>
            </a:endParaRPr>
          </a:p>
        </p:txBody>
      </p:sp>
      <p:sp>
        <p:nvSpPr>
          <p:cNvPr id="6" name="Slide Number Placeholder 5"/>
          <p:cNvSpPr>
            <a:spLocks noGrp="1"/>
          </p:cNvSpPr>
          <p:nvPr>
            <p:ph type="sldNum" sz="quarter" idx="4"/>
          </p:nvPr>
        </p:nvSpPr>
        <p:spPr>
          <a:xfrm>
            <a:off x="7543800" y="6356380"/>
            <a:ext cx="990600" cy="365125"/>
          </a:xfrm>
          <a:prstGeom prst="rect">
            <a:avLst/>
          </a:prstGeom>
        </p:spPr>
        <p:txBody>
          <a:bodyPr vert="horz" lIns="91440" tIns="45720" rIns="91440" bIns="45720" rtlCol="0" anchor="ctr"/>
          <a:lstStyle>
            <a:lvl1pPr algn="r">
              <a:defRPr sz="1100" baseline="0">
                <a:solidFill>
                  <a:schemeClr val="tx1"/>
                </a:solidFill>
                <a:cs typeface="Arial" charset="0"/>
              </a:defRPr>
            </a:lvl1pPr>
          </a:lstStyle>
          <a:p>
            <a:pPr eaLnBrk="1" hangingPunct="1">
              <a:defRPr/>
            </a:pPr>
            <a:fld id="{ED20D6A3-F808-4DAC-BC38-42EE4601B174}" type="slidenum">
              <a:rPr lang="en-US">
                <a:solidFill>
                  <a:srgbClr val="000000"/>
                </a:solidFill>
                <a:latin typeface="Calibri" pitchFamily="34" charset="0"/>
                <a:ea typeface="+mn-ea"/>
              </a:rPr>
              <a:pPr eaLnBrk="1" hangingPunct="1">
                <a:defRPr/>
              </a:pPr>
              <a:t>‹#›</a:t>
            </a:fld>
            <a:endParaRPr lang="en-US" dirty="0">
              <a:solidFill>
                <a:srgbClr val="000000"/>
              </a:solidFill>
              <a:latin typeface="Calibri" pitchFamily="34" charset="0"/>
              <a:ea typeface="+mn-ea"/>
            </a:endParaRPr>
          </a:p>
        </p:txBody>
      </p:sp>
    </p:spTree>
  </p:cSld>
  <p:clrMap bg1="lt1" tx1="dk1" bg2="lt2" tx2="dk2" accent1="accent1" accent2="accent2" accent3="accent3" accent4="accent4" accent5="accent5" accent6="accent6" hlink="hlink" folHlink="folHlink"/>
  <p:sldLayoutIdLst>
    <p:sldLayoutId id="2147484321" r:id="rId1"/>
  </p:sldLayoutIdLst>
  <p:txStyles>
    <p:titleStyle>
      <a:lvl1pPr algn="l" rtl="0" eaLnBrk="0" fontAlgn="base" hangingPunct="0">
        <a:spcBef>
          <a:spcPct val="0"/>
        </a:spcBef>
        <a:spcAft>
          <a:spcPct val="0"/>
        </a:spcAft>
        <a:defRPr sz="3000" kern="1200" cap="all" spc="50">
          <a:solidFill>
            <a:schemeClr val="tx1"/>
          </a:solidFill>
          <a:latin typeface="+mj-lt"/>
          <a:ea typeface="+mj-ea"/>
          <a:cs typeface="+mj-cs"/>
        </a:defRPr>
      </a:lvl1pPr>
      <a:lvl2pPr algn="l" rtl="0" eaLnBrk="0" fontAlgn="base" hangingPunct="0">
        <a:spcBef>
          <a:spcPct val="0"/>
        </a:spcBef>
        <a:spcAft>
          <a:spcPct val="0"/>
        </a:spcAft>
        <a:defRPr sz="3000">
          <a:solidFill>
            <a:schemeClr val="tx1"/>
          </a:solidFill>
          <a:latin typeface="Arial Narrow" pitchFamily="34" charset="0"/>
        </a:defRPr>
      </a:lvl2pPr>
      <a:lvl3pPr algn="l" rtl="0" eaLnBrk="0" fontAlgn="base" hangingPunct="0">
        <a:spcBef>
          <a:spcPct val="0"/>
        </a:spcBef>
        <a:spcAft>
          <a:spcPct val="0"/>
        </a:spcAft>
        <a:defRPr sz="3000">
          <a:solidFill>
            <a:schemeClr val="tx1"/>
          </a:solidFill>
          <a:latin typeface="Arial Narrow" pitchFamily="34" charset="0"/>
        </a:defRPr>
      </a:lvl3pPr>
      <a:lvl4pPr algn="l" rtl="0" eaLnBrk="0" fontAlgn="base" hangingPunct="0">
        <a:spcBef>
          <a:spcPct val="0"/>
        </a:spcBef>
        <a:spcAft>
          <a:spcPct val="0"/>
        </a:spcAft>
        <a:defRPr sz="3000">
          <a:solidFill>
            <a:schemeClr val="tx1"/>
          </a:solidFill>
          <a:latin typeface="Arial Narrow" pitchFamily="34" charset="0"/>
        </a:defRPr>
      </a:lvl4pPr>
      <a:lvl5pPr algn="l" rtl="0" eaLnBrk="0" fontAlgn="base" hangingPunct="0">
        <a:spcBef>
          <a:spcPct val="0"/>
        </a:spcBef>
        <a:spcAft>
          <a:spcPct val="0"/>
        </a:spcAft>
        <a:defRPr sz="3000">
          <a:solidFill>
            <a:schemeClr val="tx1"/>
          </a:solidFill>
          <a:latin typeface="Arial Narrow"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1pPr>
      <a:lvl2pPr marL="742950" indent="-28575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2pPr>
      <a:lvl3pPr marL="1143000" indent="-22860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3pPr>
      <a:lvl4pPr marL="1600200" indent="-22860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4pPr>
      <a:lvl5pPr marL="2057400" indent="-22860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descr="horizon.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6"/>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80"/>
            <a:ext cx="1524000" cy="365125"/>
          </a:xfrm>
          <a:prstGeom prst="rect">
            <a:avLst/>
          </a:prstGeom>
        </p:spPr>
        <p:txBody>
          <a:bodyPr vert="horz" lIns="91440" tIns="45720" rIns="91440" bIns="45720" rtlCol="0" anchor="ctr"/>
          <a:lstStyle>
            <a:lvl1pPr algn="r">
              <a:defRPr sz="1000" strike="noStrike" spc="60" baseline="0">
                <a:solidFill>
                  <a:schemeClr val="tx1"/>
                </a:solidFill>
                <a:cs typeface="Arial" charset="0"/>
              </a:defRPr>
            </a:lvl1pPr>
          </a:lstStyle>
          <a:p>
            <a:pPr eaLnBrk="1" hangingPunct="1">
              <a:defRPr/>
            </a:pPr>
            <a:fld id="{6F54C5CF-FE44-48F0-A25A-E8A8FD71DCD3}" type="datetimeFigureOut">
              <a:rPr lang="en-US">
                <a:solidFill>
                  <a:srgbClr val="000000"/>
                </a:solidFill>
                <a:latin typeface="Calibri" pitchFamily="34" charset="0"/>
                <a:ea typeface="+mn-ea"/>
              </a:rPr>
              <a:pPr eaLnBrk="1" hangingPunct="1">
                <a:defRPr/>
              </a:pPr>
              <a:t>3/23/2015</a:t>
            </a:fld>
            <a:endParaRPr lang="en-US" dirty="0">
              <a:solidFill>
                <a:srgbClr val="000000"/>
              </a:solidFill>
              <a:latin typeface="Calibri" pitchFamily="34" charset="0"/>
              <a:ea typeface="+mn-ea"/>
            </a:endParaRPr>
          </a:p>
        </p:txBody>
      </p:sp>
      <p:sp>
        <p:nvSpPr>
          <p:cNvPr id="5" name="Footer Placeholder 4"/>
          <p:cNvSpPr>
            <a:spLocks noGrp="1"/>
          </p:cNvSpPr>
          <p:nvPr>
            <p:ph type="ftr" sz="quarter" idx="3"/>
          </p:nvPr>
        </p:nvSpPr>
        <p:spPr>
          <a:xfrm>
            <a:off x="609600" y="6356380"/>
            <a:ext cx="2895600" cy="365125"/>
          </a:xfrm>
          <a:prstGeom prst="rect">
            <a:avLst/>
          </a:prstGeom>
        </p:spPr>
        <p:txBody>
          <a:bodyPr vert="horz" lIns="91440" tIns="45720" rIns="91440" bIns="45720" rtlCol="0" anchor="ctr"/>
          <a:lstStyle>
            <a:lvl1pPr algn="l">
              <a:defRPr sz="1000" cap="all" spc="60" baseline="0">
                <a:solidFill>
                  <a:schemeClr val="tx1"/>
                </a:solidFill>
                <a:cs typeface="Arial" charset="0"/>
              </a:defRPr>
            </a:lvl1pPr>
          </a:lstStyle>
          <a:p>
            <a:pPr eaLnBrk="1" hangingPunct="1">
              <a:defRPr/>
            </a:pPr>
            <a:endParaRPr lang="en-US">
              <a:solidFill>
                <a:srgbClr val="000000"/>
              </a:solidFill>
              <a:latin typeface="Calibri" pitchFamily="34" charset="0"/>
              <a:ea typeface="+mn-ea"/>
            </a:endParaRPr>
          </a:p>
        </p:txBody>
      </p:sp>
      <p:sp>
        <p:nvSpPr>
          <p:cNvPr id="6" name="Slide Number Placeholder 5"/>
          <p:cNvSpPr>
            <a:spLocks noGrp="1"/>
          </p:cNvSpPr>
          <p:nvPr>
            <p:ph type="sldNum" sz="quarter" idx="4"/>
          </p:nvPr>
        </p:nvSpPr>
        <p:spPr>
          <a:xfrm>
            <a:off x="7543800" y="6356380"/>
            <a:ext cx="990600" cy="365125"/>
          </a:xfrm>
          <a:prstGeom prst="rect">
            <a:avLst/>
          </a:prstGeom>
        </p:spPr>
        <p:txBody>
          <a:bodyPr vert="horz" lIns="91440" tIns="45720" rIns="91440" bIns="45720" rtlCol="0" anchor="ctr"/>
          <a:lstStyle>
            <a:lvl1pPr algn="r">
              <a:defRPr sz="1100" baseline="0">
                <a:solidFill>
                  <a:schemeClr val="tx1"/>
                </a:solidFill>
                <a:cs typeface="Arial" charset="0"/>
              </a:defRPr>
            </a:lvl1pPr>
          </a:lstStyle>
          <a:p>
            <a:pPr eaLnBrk="1" hangingPunct="1">
              <a:defRPr/>
            </a:pPr>
            <a:fld id="{ED20D6A3-F808-4DAC-BC38-42EE4601B174}" type="slidenum">
              <a:rPr lang="en-US">
                <a:solidFill>
                  <a:srgbClr val="000000"/>
                </a:solidFill>
                <a:latin typeface="Calibri" pitchFamily="34" charset="0"/>
                <a:ea typeface="+mn-ea"/>
              </a:rPr>
              <a:pPr eaLnBrk="1" hangingPunct="1">
                <a:defRPr/>
              </a:pPr>
              <a:t>‹#›</a:t>
            </a:fld>
            <a:endParaRPr lang="en-US" dirty="0">
              <a:solidFill>
                <a:srgbClr val="000000"/>
              </a:solidFill>
              <a:latin typeface="Calibri" pitchFamily="34" charset="0"/>
              <a:ea typeface="+mn-ea"/>
            </a:endParaRPr>
          </a:p>
        </p:txBody>
      </p:sp>
    </p:spTree>
  </p:cSld>
  <p:clrMap bg1="lt1" tx1="dk1" bg2="lt2" tx2="dk2" accent1="accent1" accent2="accent2" accent3="accent3" accent4="accent4" accent5="accent5" accent6="accent6" hlink="hlink" folHlink="folHlink"/>
  <p:sldLayoutIdLst>
    <p:sldLayoutId id="2147484323" r:id="rId1"/>
  </p:sldLayoutIdLst>
  <p:txStyles>
    <p:titleStyle>
      <a:lvl1pPr algn="l" rtl="0" eaLnBrk="0" fontAlgn="base" hangingPunct="0">
        <a:spcBef>
          <a:spcPct val="0"/>
        </a:spcBef>
        <a:spcAft>
          <a:spcPct val="0"/>
        </a:spcAft>
        <a:defRPr sz="3000" kern="1200" cap="all" spc="50">
          <a:solidFill>
            <a:schemeClr val="tx1"/>
          </a:solidFill>
          <a:latin typeface="+mj-lt"/>
          <a:ea typeface="+mj-ea"/>
          <a:cs typeface="+mj-cs"/>
        </a:defRPr>
      </a:lvl1pPr>
      <a:lvl2pPr algn="l" rtl="0" eaLnBrk="0" fontAlgn="base" hangingPunct="0">
        <a:spcBef>
          <a:spcPct val="0"/>
        </a:spcBef>
        <a:spcAft>
          <a:spcPct val="0"/>
        </a:spcAft>
        <a:defRPr sz="3000">
          <a:solidFill>
            <a:schemeClr val="tx1"/>
          </a:solidFill>
          <a:latin typeface="Arial Narrow" pitchFamily="34" charset="0"/>
        </a:defRPr>
      </a:lvl2pPr>
      <a:lvl3pPr algn="l" rtl="0" eaLnBrk="0" fontAlgn="base" hangingPunct="0">
        <a:spcBef>
          <a:spcPct val="0"/>
        </a:spcBef>
        <a:spcAft>
          <a:spcPct val="0"/>
        </a:spcAft>
        <a:defRPr sz="3000">
          <a:solidFill>
            <a:schemeClr val="tx1"/>
          </a:solidFill>
          <a:latin typeface="Arial Narrow" pitchFamily="34" charset="0"/>
        </a:defRPr>
      </a:lvl3pPr>
      <a:lvl4pPr algn="l" rtl="0" eaLnBrk="0" fontAlgn="base" hangingPunct="0">
        <a:spcBef>
          <a:spcPct val="0"/>
        </a:spcBef>
        <a:spcAft>
          <a:spcPct val="0"/>
        </a:spcAft>
        <a:defRPr sz="3000">
          <a:solidFill>
            <a:schemeClr val="tx1"/>
          </a:solidFill>
          <a:latin typeface="Arial Narrow" pitchFamily="34" charset="0"/>
        </a:defRPr>
      </a:lvl4pPr>
      <a:lvl5pPr algn="l" rtl="0" eaLnBrk="0" fontAlgn="base" hangingPunct="0">
        <a:spcBef>
          <a:spcPct val="0"/>
        </a:spcBef>
        <a:spcAft>
          <a:spcPct val="0"/>
        </a:spcAft>
        <a:defRPr sz="3000">
          <a:solidFill>
            <a:schemeClr val="tx1"/>
          </a:solidFill>
          <a:latin typeface="Arial Narrow"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1pPr>
      <a:lvl2pPr marL="742950" indent="-28575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2pPr>
      <a:lvl3pPr marL="1143000" indent="-22860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3pPr>
      <a:lvl4pPr marL="1600200" indent="-22860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4pPr>
      <a:lvl5pPr marL="2057400" indent="-22860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descr="horizon.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6"/>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80"/>
            <a:ext cx="1524000" cy="365125"/>
          </a:xfrm>
          <a:prstGeom prst="rect">
            <a:avLst/>
          </a:prstGeom>
        </p:spPr>
        <p:txBody>
          <a:bodyPr vert="horz" lIns="91440" tIns="45720" rIns="91440" bIns="45720" rtlCol="0" anchor="ctr"/>
          <a:lstStyle>
            <a:lvl1pPr algn="r">
              <a:defRPr sz="1000" strike="noStrike" spc="60" baseline="0">
                <a:solidFill>
                  <a:schemeClr val="tx1"/>
                </a:solidFill>
                <a:cs typeface="Arial" charset="0"/>
              </a:defRPr>
            </a:lvl1pPr>
          </a:lstStyle>
          <a:p>
            <a:pPr eaLnBrk="1" hangingPunct="1">
              <a:defRPr/>
            </a:pPr>
            <a:fld id="{6F54C5CF-FE44-48F0-A25A-E8A8FD71DCD3}" type="datetimeFigureOut">
              <a:rPr lang="en-US">
                <a:solidFill>
                  <a:srgbClr val="000000"/>
                </a:solidFill>
                <a:latin typeface="Calibri" pitchFamily="34" charset="0"/>
                <a:ea typeface="+mn-ea"/>
              </a:rPr>
              <a:pPr eaLnBrk="1" hangingPunct="1">
                <a:defRPr/>
              </a:pPr>
              <a:t>3/23/2015</a:t>
            </a:fld>
            <a:endParaRPr lang="en-US" dirty="0">
              <a:solidFill>
                <a:srgbClr val="000000"/>
              </a:solidFill>
              <a:latin typeface="Calibri" pitchFamily="34" charset="0"/>
              <a:ea typeface="+mn-ea"/>
            </a:endParaRPr>
          </a:p>
        </p:txBody>
      </p:sp>
      <p:sp>
        <p:nvSpPr>
          <p:cNvPr id="5" name="Footer Placeholder 4"/>
          <p:cNvSpPr>
            <a:spLocks noGrp="1"/>
          </p:cNvSpPr>
          <p:nvPr>
            <p:ph type="ftr" sz="quarter" idx="3"/>
          </p:nvPr>
        </p:nvSpPr>
        <p:spPr>
          <a:xfrm>
            <a:off x="609600" y="6356380"/>
            <a:ext cx="2895600" cy="365125"/>
          </a:xfrm>
          <a:prstGeom prst="rect">
            <a:avLst/>
          </a:prstGeom>
        </p:spPr>
        <p:txBody>
          <a:bodyPr vert="horz" lIns="91440" tIns="45720" rIns="91440" bIns="45720" rtlCol="0" anchor="ctr"/>
          <a:lstStyle>
            <a:lvl1pPr algn="l">
              <a:defRPr sz="1000" cap="all" spc="60" baseline="0">
                <a:solidFill>
                  <a:schemeClr val="tx1"/>
                </a:solidFill>
                <a:cs typeface="Arial" charset="0"/>
              </a:defRPr>
            </a:lvl1pPr>
          </a:lstStyle>
          <a:p>
            <a:pPr eaLnBrk="1" hangingPunct="1">
              <a:defRPr/>
            </a:pPr>
            <a:endParaRPr lang="en-US">
              <a:solidFill>
                <a:srgbClr val="000000"/>
              </a:solidFill>
              <a:latin typeface="Calibri" pitchFamily="34" charset="0"/>
              <a:ea typeface="+mn-ea"/>
            </a:endParaRPr>
          </a:p>
        </p:txBody>
      </p:sp>
      <p:sp>
        <p:nvSpPr>
          <p:cNvPr id="6" name="Slide Number Placeholder 5"/>
          <p:cNvSpPr>
            <a:spLocks noGrp="1"/>
          </p:cNvSpPr>
          <p:nvPr>
            <p:ph type="sldNum" sz="quarter" idx="4"/>
          </p:nvPr>
        </p:nvSpPr>
        <p:spPr>
          <a:xfrm>
            <a:off x="7543800" y="6356380"/>
            <a:ext cx="990600" cy="365125"/>
          </a:xfrm>
          <a:prstGeom prst="rect">
            <a:avLst/>
          </a:prstGeom>
        </p:spPr>
        <p:txBody>
          <a:bodyPr vert="horz" lIns="91440" tIns="45720" rIns="91440" bIns="45720" rtlCol="0" anchor="ctr"/>
          <a:lstStyle>
            <a:lvl1pPr algn="r">
              <a:defRPr sz="1100" baseline="0">
                <a:solidFill>
                  <a:schemeClr val="tx1"/>
                </a:solidFill>
                <a:cs typeface="Arial" charset="0"/>
              </a:defRPr>
            </a:lvl1pPr>
          </a:lstStyle>
          <a:p>
            <a:pPr eaLnBrk="1" hangingPunct="1">
              <a:defRPr/>
            </a:pPr>
            <a:fld id="{ED20D6A3-F808-4DAC-BC38-42EE4601B174}" type="slidenum">
              <a:rPr lang="en-US">
                <a:solidFill>
                  <a:srgbClr val="000000"/>
                </a:solidFill>
                <a:latin typeface="Calibri" pitchFamily="34" charset="0"/>
                <a:ea typeface="+mn-ea"/>
              </a:rPr>
              <a:pPr eaLnBrk="1" hangingPunct="1">
                <a:defRPr/>
              </a:pPr>
              <a:t>‹#›</a:t>
            </a:fld>
            <a:endParaRPr lang="en-US" dirty="0">
              <a:solidFill>
                <a:srgbClr val="000000"/>
              </a:solidFill>
              <a:latin typeface="Calibri" pitchFamily="34" charset="0"/>
              <a:ea typeface="+mn-ea"/>
            </a:endParaRPr>
          </a:p>
        </p:txBody>
      </p:sp>
    </p:spTree>
  </p:cSld>
  <p:clrMap bg1="lt1" tx1="dk1" bg2="lt2" tx2="dk2" accent1="accent1" accent2="accent2" accent3="accent3" accent4="accent4" accent5="accent5" accent6="accent6" hlink="hlink" folHlink="folHlink"/>
  <p:sldLayoutIdLst>
    <p:sldLayoutId id="2147484325" r:id="rId1"/>
  </p:sldLayoutIdLst>
  <p:txStyles>
    <p:titleStyle>
      <a:lvl1pPr algn="l" rtl="0" eaLnBrk="0" fontAlgn="base" hangingPunct="0">
        <a:spcBef>
          <a:spcPct val="0"/>
        </a:spcBef>
        <a:spcAft>
          <a:spcPct val="0"/>
        </a:spcAft>
        <a:defRPr sz="3000" kern="1200" cap="all" spc="50">
          <a:solidFill>
            <a:schemeClr val="tx1"/>
          </a:solidFill>
          <a:latin typeface="+mj-lt"/>
          <a:ea typeface="+mj-ea"/>
          <a:cs typeface="+mj-cs"/>
        </a:defRPr>
      </a:lvl1pPr>
      <a:lvl2pPr algn="l" rtl="0" eaLnBrk="0" fontAlgn="base" hangingPunct="0">
        <a:spcBef>
          <a:spcPct val="0"/>
        </a:spcBef>
        <a:spcAft>
          <a:spcPct val="0"/>
        </a:spcAft>
        <a:defRPr sz="3000">
          <a:solidFill>
            <a:schemeClr val="tx1"/>
          </a:solidFill>
          <a:latin typeface="Arial Narrow" pitchFamily="34" charset="0"/>
        </a:defRPr>
      </a:lvl2pPr>
      <a:lvl3pPr algn="l" rtl="0" eaLnBrk="0" fontAlgn="base" hangingPunct="0">
        <a:spcBef>
          <a:spcPct val="0"/>
        </a:spcBef>
        <a:spcAft>
          <a:spcPct val="0"/>
        </a:spcAft>
        <a:defRPr sz="3000">
          <a:solidFill>
            <a:schemeClr val="tx1"/>
          </a:solidFill>
          <a:latin typeface="Arial Narrow" pitchFamily="34" charset="0"/>
        </a:defRPr>
      </a:lvl3pPr>
      <a:lvl4pPr algn="l" rtl="0" eaLnBrk="0" fontAlgn="base" hangingPunct="0">
        <a:spcBef>
          <a:spcPct val="0"/>
        </a:spcBef>
        <a:spcAft>
          <a:spcPct val="0"/>
        </a:spcAft>
        <a:defRPr sz="3000">
          <a:solidFill>
            <a:schemeClr val="tx1"/>
          </a:solidFill>
          <a:latin typeface="Arial Narrow" pitchFamily="34" charset="0"/>
        </a:defRPr>
      </a:lvl4pPr>
      <a:lvl5pPr algn="l" rtl="0" eaLnBrk="0" fontAlgn="base" hangingPunct="0">
        <a:spcBef>
          <a:spcPct val="0"/>
        </a:spcBef>
        <a:spcAft>
          <a:spcPct val="0"/>
        </a:spcAft>
        <a:defRPr sz="3000">
          <a:solidFill>
            <a:schemeClr val="tx1"/>
          </a:solidFill>
          <a:latin typeface="Arial Narrow"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1pPr>
      <a:lvl2pPr marL="742950" indent="-28575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2pPr>
      <a:lvl3pPr marL="1143000" indent="-22860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3pPr>
      <a:lvl4pPr marL="1600200" indent="-22860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4pPr>
      <a:lvl5pPr marL="2057400" indent="-22860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descr="horizon.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6"/>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80"/>
            <a:ext cx="1524000" cy="365125"/>
          </a:xfrm>
          <a:prstGeom prst="rect">
            <a:avLst/>
          </a:prstGeom>
        </p:spPr>
        <p:txBody>
          <a:bodyPr vert="horz" lIns="91440" tIns="45720" rIns="91440" bIns="45720" rtlCol="0" anchor="ctr"/>
          <a:lstStyle>
            <a:lvl1pPr algn="r">
              <a:defRPr sz="1000" strike="noStrike" spc="60" baseline="0">
                <a:solidFill>
                  <a:schemeClr val="tx1"/>
                </a:solidFill>
                <a:cs typeface="Arial" charset="0"/>
              </a:defRPr>
            </a:lvl1pPr>
          </a:lstStyle>
          <a:p>
            <a:pPr eaLnBrk="1" hangingPunct="1">
              <a:defRPr/>
            </a:pPr>
            <a:fld id="{6F54C5CF-FE44-48F0-A25A-E8A8FD71DCD3}" type="datetimeFigureOut">
              <a:rPr lang="en-US">
                <a:solidFill>
                  <a:srgbClr val="000000"/>
                </a:solidFill>
                <a:latin typeface="Calibri" pitchFamily="34" charset="0"/>
                <a:ea typeface="+mn-ea"/>
              </a:rPr>
              <a:pPr eaLnBrk="1" hangingPunct="1">
                <a:defRPr/>
              </a:pPr>
              <a:t>3/23/2015</a:t>
            </a:fld>
            <a:endParaRPr lang="en-US" dirty="0">
              <a:solidFill>
                <a:srgbClr val="000000"/>
              </a:solidFill>
              <a:latin typeface="Calibri" pitchFamily="34" charset="0"/>
              <a:ea typeface="+mn-ea"/>
            </a:endParaRPr>
          </a:p>
        </p:txBody>
      </p:sp>
      <p:sp>
        <p:nvSpPr>
          <p:cNvPr id="5" name="Footer Placeholder 4"/>
          <p:cNvSpPr>
            <a:spLocks noGrp="1"/>
          </p:cNvSpPr>
          <p:nvPr>
            <p:ph type="ftr" sz="quarter" idx="3"/>
          </p:nvPr>
        </p:nvSpPr>
        <p:spPr>
          <a:xfrm>
            <a:off x="609600" y="6356380"/>
            <a:ext cx="2895600" cy="365125"/>
          </a:xfrm>
          <a:prstGeom prst="rect">
            <a:avLst/>
          </a:prstGeom>
        </p:spPr>
        <p:txBody>
          <a:bodyPr vert="horz" lIns="91440" tIns="45720" rIns="91440" bIns="45720" rtlCol="0" anchor="ctr"/>
          <a:lstStyle>
            <a:lvl1pPr algn="l">
              <a:defRPr sz="1000" cap="all" spc="60" baseline="0">
                <a:solidFill>
                  <a:schemeClr val="tx1"/>
                </a:solidFill>
                <a:cs typeface="Arial" charset="0"/>
              </a:defRPr>
            </a:lvl1pPr>
          </a:lstStyle>
          <a:p>
            <a:pPr eaLnBrk="1" hangingPunct="1">
              <a:defRPr/>
            </a:pPr>
            <a:endParaRPr lang="en-US">
              <a:solidFill>
                <a:srgbClr val="000000"/>
              </a:solidFill>
              <a:latin typeface="Calibri" pitchFamily="34" charset="0"/>
              <a:ea typeface="+mn-ea"/>
            </a:endParaRPr>
          </a:p>
        </p:txBody>
      </p:sp>
      <p:sp>
        <p:nvSpPr>
          <p:cNvPr id="6" name="Slide Number Placeholder 5"/>
          <p:cNvSpPr>
            <a:spLocks noGrp="1"/>
          </p:cNvSpPr>
          <p:nvPr>
            <p:ph type="sldNum" sz="quarter" idx="4"/>
          </p:nvPr>
        </p:nvSpPr>
        <p:spPr>
          <a:xfrm>
            <a:off x="7543800" y="6356380"/>
            <a:ext cx="990600" cy="365125"/>
          </a:xfrm>
          <a:prstGeom prst="rect">
            <a:avLst/>
          </a:prstGeom>
        </p:spPr>
        <p:txBody>
          <a:bodyPr vert="horz" lIns="91440" tIns="45720" rIns="91440" bIns="45720" rtlCol="0" anchor="ctr"/>
          <a:lstStyle>
            <a:lvl1pPr algn="r">
              <a:defRPr sz="1100" baseline="0">
                <a:solidFill>
                  <a:schemeClr val="tx1"/>
                </a:solidFill>
                <a:cs typeface="Arial" charset="0"/>
              </a:defRPr>
            </a:lvl1pPr>
          </a:lstStyle>
          <a:p>
            <a:pPr eaLnBrk="1" hangingPunct="1">
              <a:defRPr/>
            </a:pPr>
            <a:fld id="{ED20D6A3-F808-4DAC-BC38-42EE4601B174}" type="slidenum">
              <a:rPr lang="en-US">
                <a:solidFill>
                  <a:srgbClr val="000000"/>
                </a:solidFill>
                <a:latin typeface="Calibri" pitchFamily="34" charset="0"/>
                <a:ea typeface="+mn-ea"/>
              </a:rPr>
              <a:pPr eaLnBrk="1" hangingPunct="1">
                <a:defRPr/>
              </a:pPr>
              <a:t>‹#›</a:t>
            </a:fld>
            <a:endParaRPr lang="en-US" dirty="0">
              <a:solidFill>
                <a:srgbClr val="000000"/>
              </a:solidFill>
              <a:latin typeface="Calibri" pitchFamily="34" charset="0"/>
              <a:ea typeface="+mn-ea"/>
            </a:endParaRPr>
          </a:p>
        </p:txBody>
      </p:sp>
    </p:spTree>
  </p:cSld>
  <p:clrMap bg1="lt1" tx1="dk1" bg2="lt2" tx2="dk2" accent1="accent1" accent2="accent2" accent3="accent3" accent4="accent4" accent5="accent5" accent6="accent6" hlink="hlink" folHlink="folHlink"/>
  <p:sldLayoutIdLst>
    <p:sldLayoutId id="2147484327" r:id="rId1"/>
  </p:sldLayoutIdLst>
  <p:txStyles>
    <p:titleStyle>
      <a:lvl1pPr algn="l" rtl="0" eaLnBrk="0" fontAlgn="base" hangingPunct="0">
        <a:spcBef>
          <a:spcPct val="0"/>
        </a:spcBef>
        <a:spcAft>
          <a:spcPct val="0"/>
        </a:spcAft>
        <a:defRPr sz="3000" kern="1200" cap="all" spc="50">
          <a:solidFill>
            <a:schemeClr val="tx1"/>
          </a:solidFill>
          <a:latin typeface="+mj-lt"/>
          <a:ea typeface="+mj-ea"/>
          <a:cs typeface="+mj-cs"/>
        </a:defRPr>
      </a:lvl1pPr>
      <a:lvl2pPr algn="l" rtl="0" eaLnBrk="0" fontAlgn="base" hangingPunct="0">
        <a:spcBef>
          <a:spcPct val="0"/>
        </a:spcBef>
        <a:spcAft>
          <a:spcPct val="0"/>
        </a:spcAft>
        <a:defRPr sz="3000">
          <a:solidFill>
            <a:schemeClr val="tx1"/>
          </a:solidFill>
          <a:latin typeface="Arial Narrow" pitchFamily="34" charset="0"/>
        </a:defRPr>
      </a:lvl2pPr>
      <a:lvl3pPr algn="l" rtl="0" eaLnBrk="0" fontAlgn="base" hangingPunct="0">
        <a:spcBef>
          <a:spcPct val="0"/>
        </a:spcBef>
        <a:spcAft>
          <a:spcPct val="0"/>
        </a:spcAft>
        <a:defRPr sz="3000">
          <a:solidFill>
            <a:schemeClr val="tx1"/>
          </a:solidFill>
          <a:latin typeface="Arial Narrow" pitchFamily="34" charset="0"/>
        </a:defRPr>
      </a:lvl3pPr>
      <a:lvl4pPr algn="l" rtl="0" eaLnBrk="0" fontAlgn="base" hangingPunct="0">
        <a:spcBef>
          <a:spcPct val="0"/>
        </a:spcBef>
        <a:spcAft>
          <a:spcPct val="0"/>
        </a:spcAft>
        <a:defRPr sz="3000">
          <a:solidFill>
            <a:schemeClr val="tx1"/>
          </a:solidFill>
          <a:latin typeface="Arial Narrow" pitchFamily="34" charset="0"/>
        </a:defRPr>
      </a:lvl4pPr>
      <a:lvl5pPr algn="l" rtl="0" eaLnBrk="0" fontAlgn="base" hangingPunct="0">
        <a:spcBef>
          <a:spcPct val="0"/>
        </a:spcBef>
        <a:spcAft>
          <a:spcPct val="0"/>
        </a:spcAft>
        <a:defRPr sz="3000">
          <a:solidFill>
            <a:schemeClr val="tx1"/>
          </a:solidFill>
          <a:latin typeface="Arial Narrow"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1pPr>
      <a:lvl2pPr marL="742950" indent="-28575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2pPr>
      <a:lvl3pPr marL="1143000" indent="-22860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3pPr>
      <a:lvl4pPr marL="1600200" indent="-22860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4pPr>
      <a:lvl5pPr marL="2057400" indent="-22860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descr="horizon.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6"/>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80"/>
            <a:ext cx="1524000" cy="365125"/>
          </a:xfrm>
          <a:prstGeom prst="rect">
            <a:avLst/>
          </a:prstGeom>
        </p:spPr>
        <p:txBody>
          <a:bodyPr vert="horz" lIns="91440" tIns="45720" rIns="91440" bIns="45720" rtlCol="0" anchor="ctr"/>
          <a:lstStyle>
            <a:lvl1pPr algn="r">
              <a:defRPr sz="1000" strike="noStrike" spc="60" baseline="0">
                <a:solidFill>
                  <a:schemeClr val="tx1"/>
                </a:solidFill>
                <a:cs typeface="Arial" charset="0"/>
              </a:defRPr>
            </a:lvl1pPr>
          </a:lstStyle>
          <a:p>
            <a:pPr eaLnBrk="1" hangingPunct="1">
              <a:defRPr/>
            </a:pPr>
            <a:fld id="{6F54C5CF-FE44-48F0-A25A-E8A8FD71DCD3}" type="datetimeFigureOut">
              <a:rPr lang="en-US">
                <a:solidFill>
                  <a:srgbClr val="000000"/>
                </a:solidFill>
                <a:latin typeface="Calibri" pitchFamily="34" charset="0"/>
                <a:ea typeface="+mn-ea"/>
              </a:rPr>
              <a:pPr eaLnBrk="1" hangingPunct="1">
                <a:defRPr/>
              </a:pPr>
              <a:t>3/23/2015</a:t>
            </a:fld>
            <a:endParaRPr lang="en-US" dirty="0">
              <a:solidFill>
                <a:srgbClr val="000000"/>
              </a:solidFill>
              <a:latin typeface="Calibri" pitchFamily="34" charset="0"/>
              <a:ea typeface="+mn-ea"/>
            </a:endParaRPr>
          </a:p>
        </p:txBody>
      </p:sp>
      <p:sp>
        <p:nvSpPr>
          <p:cNvPr id="5" name="Footer Placeholder 4"/>
          <p:cNvSpPr>
            <a:spLocks noGrp="1"/>
          </p:cNvSpPr>
          <p:nvPr>
            <p:ph type="ftr" sz="quarter" idx="3"/>
          </p:nvPr>
        </p:nvSpPr>
        <p:spPr>
          <a:xfrm>
            <a:off x="609600" y="6356380"/>
            <a:ext cx="2895600" cy="365125"/>
          </a:xfrm>
          <a:prstGeom prst="rect">
            <a:avLst/>
          </a:prstGeom>
        </p:spPr>
        <p:txBody>
          <a:bodyPr vert="horz" lIns="91440" tIns="45720" rIns="91440" bIns="45720" rtlCol="0" anchor="ctr"/>
          <a:lstStyle>
            <a:lvl1pPr algn="l">
              <a:defRPr sz="1000" cap="all" spc="60" baseline="0">
                <a:solidFill>
                  <a:schemeClr val="tx1"/>
                </a:solidFill>
                <a:cs typeface="Arial" charset="0"/>
              </a:defRPr>
            </a:lvl1pPr>
          </a:lstStyle>
          <a:p>
            <a:pPr eaLnBrk="1" hangingPunct="1">
              <a:defRPr/>
            </a:pPr>
            <a:endParaRPr lang="en-US">
              <a:solidFill>
                <a:srgbClr val="000000"/>
              </a:solidFill>
              <a:latin typeface="Calibri" pitchFamily="34" charset="0"/>
              <a:ea typeface="+mn-ea"/>
            </a:endParaRPr>
          </a:p>
        </p:txBody>
      </p:sp>
      <p:sp>
        <p:nvSpPr>
          <p:cNvPr id="6" name="Slide Number Placeholder 5"/>
          <p:cNvSpPr>
            <a:spLocks noGrp="1"/>
          </p:cNvSpPr>
          <p:nvPr>
            <p:ph type="sldNum" sz="quarter" idx="4"/>
          </p:nvPr>
        </p:nvSpPr>
        <p:spPr>
          <a:xfrm>
            <a:off x="7543800" y="6356380"/>
            <a:ext cx="990600" cy="365125"/>
          </a:xfrm>
          <a:prstGeom prst="rect">
            <a:avLst/>
          </a:prstGeom>
        </p:spPr>
        <p:txBody>
          <a:bodyPr vert="horz" lIns="91440" tIns="45720" rIns="91440" bIns="45720" rtlCol="0" anchor="ctr"/>
          <a:lstStyle>
            <a:lvl1pPr algn="r">
              <a:defRPr sz="1100" baseline="0">
                <a:solidFill>
                  <a:schemeClr val="tx1"/>
                </a:solidFill>
                <a:cs typeface="Arial" charset="0"/>
              </a:defRPr>
            </a:lvl1pPr>
          </a:lstStyle>
          <a:p>
            <a:pPr eaLnBrk="1" hangingPunct="1">
              <a:defRPr/>
            </a:pPr>
            <a:fld id="{ED20D6A3-F808-4DAC-BC38-42EE4601B174}" type="slidenum">
              <a:rPr lang="en-US">
                <a:solidFill>
                  <a:srgbClr val="000000"/>
                </a:solidFill>
                <a:latin typeface="Calibri" pitchFamily="34" charset="0"/>
                <a:ea typeface="+mn-ea"/>
              </a:rPr>
              <a:pPr eaLnBrk="1" hangingPunct="1">
                <a:defRPr/>
              </a:pPr>
              <a:t>‹#›</a:t>
            </a:fld>
            <a:endParaRPr lang="en-US" dirty="0">
              <a:solidFill>
                <a:srgbClr val="000000"/>
              </a:solidFill>
              <a:latin typeface="Calibri" pitchFamily="34" charset="0"/>
              <a:ea typeface="+mn-ea"/>
            </a:endParaRPr>
          </a:p>
        </p:txBody>
      </p:sp>
    </p:spTree>
  </p:cSld>
  <p:clrMap bg1="lt1" tx1="dk1" bg2="lt2" tx2="dk2" accent1="accent1" accent2="accent2" accent3="accent3" accent4="accent4" accent5="accent5" accent6="accent6" hlink="hlink" folHlink="folHlink"/>
  <p:sldLayoutIdLst>
    <p:sldLayoutId id="2147484329" r:id="rId1"/>
  </p:sldLayoutIdLst>
  <p:txStyles>
    <p:titleStyle>
      <a:lvl1pPr algn="l" rtl="0" eaLnBrk="0" fontAlgn="base" hangingPunct="0">
        <a:spcBef>
          <a:spcPct val="0"/>
        </a:spcBef>
        <a:spcAft>
          <a:spcPct val="0"/>
        </a:spcAft>
        <a:defRPr sz="3000" kern="1200" cap="all" spc="50">
          <a:solidFill>
            <a:schemeClr val="tx1"/>
          </a:solidFill>
          <a:latin typeface="+mj-lt"/>
          <a:ea typeface="+mj-ea"/>
          <a:cs typeface="+mj-cs"/>
        </a:defRPr>
      </a:lvl1pPr>
      <a:lvl2pPr algn="l" rtl="0" eaLnBrk="0" fontAlgn="base" hangingPunct="0">
        <a:spcBef>
          <a:spcPct val="0"/>
        </a:spcBef>
        <a:spcAft>
          <a:spcPct val="0"/>
        </a:spcAft>
        <a:defRPr sz="3000">
          <a:solidFill>
            <a:schemeClr val="tx1"/>
          </a:solidFill>
          <a:latin typeface="Arial Narrow" pitchFamily="34" charset="0"/>
        </a:defRPr>
      </a:lvl2pPr>
      <a:lvl3pPr algn="l" rtl="0" eaLnBrk="0" fontAlgn="base" hangingPunct="0">
        <a:spcBef>
          <a:spcPct val="0"/>
        </a:spcBef>
        <a:spcAft>
          <a:spcPct val="0"/>
        </a:spcAft>
        <a:defRPr sz="3000">
          <a:solidFill>
            <a:schemeClr val="tx1"/>
          </a:solidFill>
          <a:latin typeface="Arial Narrow" pitchFamily="34" charset="0"/>
        </a:defRPr>
      </a:lvl3pPr>
      <a:lvl4pPr algn="l" rtl="0" eaLnBrk="0" fontAlgn="base" hangingPunct="0">
        <a:spcBef>
          <a:spcPct val="0"/>
        </a:spcBef>
        <a:spcAft>
          <a:spcPct val="0"/>
        </a:spcAft>
        <a:defRPr sz="3000">
          <a:solidFill>
            <a:schemeClr val="tx1"/>
          </a:solidFill>
          <a:latin typeface="Arial Narrow" pitchFamily="34" charset="0"/>
        </a:defRPr>
      </a:lvl4pPr>
      <a:lvl5pPr algn="l" rtl="0" eaLnBrk="0" fontAlgn="base" hangingPunct="0">
        <a:spcBef>
          <a:spcPct val="0"/>
        </a:spcBef>
        <a:spcAft>
          <a:spcPct val="0"/>
        </a:spcAft>
        <a:defRPr sz="3000">
          <a:solidFill>
            <a:schemeClr val="tx1"/>
          </a:solidFill>
          <a:latin typeface="Arial Narrow"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1pPr>
      <a:lvl2pPr marL="742950" indent="-28575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2pPr>
      <a:lvl3pPr marL="1143000" indent="-22860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3pPr>
      <a:lvl4pPr marL="1600200" indent="-22860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4pPr>
      <a:lvl5pPr marL="2057400" indent="-22860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descr="horizon.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6"/>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80"/>
            <a:ext cx="1524000" cy="365125"/>
          </a:xfrm>
          <a:prstGeom prst="rect">
            <a:avLst/>
          </a:prstGeom>
        </p:spPr>
        <p:txBody>
          <a:bodyPr vert="horz" lIns="91440" tIns="45720" rIns="91440" bIns="45720" rtlCol="0" anchor="ctr"/>
          <a:lstStyle>
            <a:lvl1pPr algn="r">
              <a:defRPr sz="1000" strike="noStrike" spc="60" baseline="0">
                <a:solidFill>
                  <a:schemeClr val="tx1"/>
                </a:solidFill>
                <a:cs typeface="Arial" charset="0"/>
              </a:defRPr>
            </a:lvl1pPr>
          </a:lstStyle>
          <a:p>
            <a:pPr eaLnBrk="1" hangingPunct="1">
              <a:defRPr/>
            </a:pPr>
            <a:fld id="{6F54C5CF-FE44-48F0-A25A-E8A8FD71DCD3}" type="datetimeFigureOut">
              <a:rPr lang="en-US">
                <a:solidFill>
                  <a:srgbClr val="000000"/>
                </a:solidFill>
                <a:latin typeface="Calibri" pitchFamily="34" charset="0"/>
                <a:ea typeface="+mn-ea"/>
              </a:rPr>
              <a:pPr eaLnBrk="1" hangingPunct="1">
                <a:defRPr/>
              </a:pPr>
              <a:t>3/23/2015</a:t>
            </a:fld>
            <a:endParaRPr lang="en-US" dirty="0">
              <a:solidFill>
                <a:srgbClr val="000000"/>
              </a:solidFill>
              <a:latin typeface="Calibri" pitchFamily="34" charset="0"/>
              <a:ea typeface="+mn-ea"/>
            </a:endParaRPr>
          </a:p>
        </p:txBody>
      </p:sp>
      <p:sp>
        <p:nvSpPr>
          <p:cNvPr id="5" name="Footer Placeholder 4"/>
          <p:cNvSpPr>
            <a:spLocks noGrp="1"/>
          </p:cNvSpPr>
          <p:nvPr>
            <p:ph type="ftr" sz="quarter" idx="3"/>
          </p:nvPr>
        </p:nvSpPr>
        <p:spPr>
          <a:xfrm>
            <a:off x="609600" y="6356380"/>
            <a:ext cx="2895600" cy="365125"/>
          </a:xfrm>
          <a:prstGeom prst="rect">
            <a:avLst/>
          </a:prstGeom>
        </p:spPr>
        <p:txBody>
          <a:bodyPr vert="horz" lIns="91440" tIns="45720" rIns="91440" bIns="45720" rtlCol="0" anchor="ctr"/>
          <a:lstStyle>
            <a:lvl1pPr algn="l">
              <a:defRPr sz="1000" cap="all" spc="60" baseline="0">
                <a:solidFill>
                  <a:schemeClr val="tx1"/>
                </a:solidFill>
                <a:cs typeface="Arial" charset="0"/>
              </a:defRPr>
            </a:lvl1pPr>
          </a:lstStyle>
          <a:p>
            <a:pPr eaLnBrk="1" hangingPunct="1">
              <a:defRPr/>
            </a:pPr>
            <a:endParaRPr lang="en-US">
              <a:solidFill>
                <a:srgbClr val="000000"/>
              </a:solidFill>
              <a:latin typeface="Calibri" pitchFamily="34" charset="0"/>
              <a:ea typeface="+mn-ea"/>
            </a:endParaRPr>
          </a:p>
        </p:txBody>
      </p:sp>
      <p:sp>
        <p:nvSpPr>
          <p:cNvPr id="6" name="Slide Number Placeholder 5"/>
          <p:cNvSpPr>
            <a:spLocks noGrp="1"/>
          </p:cNvSpPr>
          <p:nvPr>
            <p:ph type="sldNum" sz="quarter" idx="4"/>
          </p:nvPr>
        </p:nvSpPr>
        <p:spPr>
          <a:xfrm>
            <a:off x="7543800" y="6356380"/>
            <a:ext cx="990600" cy="365125"/>
          </a:xfrm>
          <a:prstGeom prst="rect">
            <a:avLst/>
          </a:prstGeom>
        </p:spPr>
        <p:txBody>
          <a:bodyPr vert="horz" lIns="91440" tIns="45720" rIns="91440" bIns="45720" rtlCol="0" anchor="ctr"/>
          <a:lstStyle>
            <a:lvl1pPr algn="r">
              <a:defRPr sz="1100" baseline="0">
                <a:solidFill>
                  <a:schemeClr val="tx1"/>
                </a:solidFill>
                <a:cs typeface="Arial" charset="0"/>
              </a:defRPr>
            </a:lvl1pPr>
          </a:lstStyle>
          <a:p>
            <a:pPr eaLnBrk="1" hangingPunct="1">
              <a:defRPr/>
            </a:pPr>
            <a:fld id="{ED20D6A3-F808-4DAC-BC38-42EE4601B174}" type="slidenum">
              <a:rPr lang="en-US">
                <a:solidFill>
                  <a:srgbClr val="000000"/>
                </a:solidFill>
                <a:latin typeface="Calibri" pitchFamily="34" charset="0"/>
                <a:ea typeface="+mn-ea"/>
              </a:rPr>
              <a:pPr eaLnBrk="1" hangingPunct="1">
                <a:defRPr/>
              </a:pPr>
              <a:t>‹#›</a:t>
            </a:fld>
            <a:endParaRPr lang="en-US" dirty="0">
              <a:solidFill>
                <a:srgbClr val="000000"/>
              </a:solidFill>
              <a:latin typeface="Calibri" pitchFamily="34" charset="0"/>
              <a:ea typeface="+mn-ea"/>
            </a:endParaRPr>
          </a:p>
        </p:txBody>
      </p:sp>
    </p:spTree>
  </p:cSld>
  <p:clrMap bg1="lt1" tx1="dk1" bg2="lt2" tx2="dk2" accent1="accent1" accent2="accent2" accent3="accent3" accent4="accent4" accent5="accent5" accent6="accent6" hlink="hlink" folHlink="folHlink"/>
  <p:sldLayoutIdLst>
    <p:sldLayoutId id="2147484333" r:id="rId1"/>
  </p:sldLayoutIdLst>
  <p:txStyles>
    <p:titleStyle>
      <a:lvl1pPr algn="l" rtl="0" eaLnBrk="0" fontAlgn="base" hangingPunct="0">
        <a:spcBef>
          <a:spcPct val="0"/>
        </a:spcBef>
        <a:spcAft>
          <a:spcPct val="0"/>
        </a:spcAft>
        <a:defRPr sz="3000" kern="1200" cap="all" spc="50">
          <a:solidFill>
            <a:schemeClr val="tx1"/>
          </a:solidFill>
          <a:latin typeface="+mj-lt"/>
          <a:ea typeface="+mj-ea"/>
          <a:cs typeface="+mj-cs"/>
        </a:defRPr>
      </a:lvl1pPr>
      <a:lvl2pPr algn="l" rtl="0" eaLnBrk="0" fontAlgn="base" hangingPunct="0">
        <a:spcBef>
          <a:spcPct val="0"/>
        </a:spcBef>
        <a:spcAft>
          <a:spcPct val="0"/>
        </a:spcAft>
        <a:defRPr sz="3000">
          <a:solidFill>
            <a:schemeClr val="tx1"/>
          </a:solidFill>
          <a:latin typeface="Arial Narrow" pitchFamily="34" charset="0"/>
        </a:defRPr>
      </a:lvl2pPr>
      <a:lvl3pPr algn="l" rtl="0" eaLnBrk="0" fontAlgn="base" hangingPunct="0">
        <a:spcBef>
          <a:spcPct val="0"/>
        </a:spcBef>
        <a:spcAft>
          <a:spcPct val="0"/>
        </a:spcAft>
        <a:defRPr sz="3000">
          <a:solidFill>
            <a:schemeClr val="tx1"/>
          </a:solidFill>
          <a:latin typeface="Arial Narrow" pitchFamily="34" charset="0"/>
        </a:defRPr>
      </a:lvl3pPr>
      <a:lvl4pPr algn="l" rtl="0" eaLnBrk="0" fontAlgn="base" hangingPunct="0">
        <a:spcBef>
          <a:spcPct val="0"/>
        </a:spcBef>
        <a:spcAft>
          <a:spcPct val="0"/>
        </a:spcAft>
        <a:defRPr sz="3000">
          <a:solidFill>
            <a:schemeClr val="tx1"/>
          </a:solidFill>
          <a:latin typeface="Arial Narrow" pitchFamily="34" charset="0"/>
        </a:defRPr>
      </a:lvl4pPr>
      <a:lvl5pPr algn="l" rtl="0" eaLnBrk="0" fontAlgn="base" hangingPunct="0">
        <a:spcBef>
          <a:spcPct val="0"/>
        </a:spcBef>
        <a:spcAft>
          <a:spcPct val="0"/>
        </a:spcAft>
        <a:defRPr sz="3000">
          <a:solidFill>
            <a:schemeClr val="tx1"/>
          </a:solidFill>
          <a:latin typeface="Arial Narrow"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1pPr>
      <a:lvl2pPr marL="742950" indent="-28575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2pPr>
      <a:lvl3pPr marL="1143000" indent="-22860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3pPr>
      <a:lvl4pPr marL="1600200" indent="-22860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4pPr>
      <a:lvl5pPr marL="2057400" indent="-22860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descr="horizon.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6"/>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80"/>
            <a:ext cx="1524000" cy="365125"/>
          </a:xfrm>
          <a:prstGeom prst="rect">
            <a:avLst/>
          </a:prstGeom>
        </p:spPr>
        <p:txBody>
          <a:bodyPr vert="horz" lIns="91440" tIns="45720" rIns="91440" bIns="45720" rtlCol="0" anchor="ctr"/>
          <a:lstStyle>
            <a:lvl1pPr algn="r">
              <a:defRPr sz="1000" strike="noStrike" spc="60" baseline="0">
                <a:solidFill>
                  <a:schemeClr val="tx1"/>
                </a:solidFill>
                <a:cs typeface="Arial" charset="0"/>
              </a:defRPr>
            </a:lvl1pPr>
          </a:lstStyle>
          <a:p>
            <a:pPr eaLnBrk="1" hangingPunct="1">
              <a:defRPr/>
            </a:pPr>
            <a:fld id="{6F54C5CF-FE44-48F0-A25A-E8A8FD71DCD3}" type="datetimeFigureOut">
              <a:rPr lang="en-US">
                <a:solidFill>
                  <a:srgbClr val="000000"/>
                </a:solidFill>
                <a:latin typeface="Calibri" pitchFamily="34" charset="0"/>
                <a:ea typeface="+mn-ea"/>
              </a:rPr>
              <a:pPr eaLnBrk="1" hangingPunct="1">
                <a:defRPr/>
              </a:pPr>
              <a:t>3/23/2015</a:t>
            </a:fld>
            <a:endParaRPr lang="en-US" dirty="0">
              <a:solidFill>
                <a:srgbClr val="000000"/>
              </a:solidFill>
              <a:latin typeface="Calibri" pitchFamily="34" charset="0"/>
              <a:ea typeface="+mn-ea"/>
            </a:endParaRPr>
          </a:p>
        </p:txBody>
      </p:sp>
      <p:sp>
        <p:nvSpPr>
          <p:cNvPr id="5" name="Footer Placeholder 4"/>
          <p:cNvSpPr>
            <a:spLocks noGrp="1"/>
          </p:cNvSpPr>
          <p:nvPr>
            <p:ph type="ftr" sz="quarter" idx="3"/>
          </p:nvPr>
        </p:nvSpPr>
        <p:spPr>
          <a:xfrm>
            <a:off x="609600" y="6356380"/>
            <a:ext cx="2895600" cy="365125"/>
          </a:xfrm>
          <a:prstGeom prst="rect">
            <a:avLst/>
          </a:prstGeom>
        </p:spPr>
        <p:txBody>
          <a:bodyPr vert="horz" lIns="91440" tIns="45720" rIns="91440" bIns="45720" rtlCol="0" anchor="ctr"/>
          <a:lstStyle>
            <a:lvl1pPr algn="l">
              <a:defRPr sz="1000" cap="all" spc="60" baseline="0">
                <a:solidFill>
                  <a:schemeClr val="tx1"/>
                </a:solidFill>
                <a:cs typeface="Arial" charset="0"/>
              </a:defRPr>
            </a:lvl1pPr>
          </a:lstStyle>
          <a:p>
            <a:pPr eaLnBrk="1" hangingPunct="1">
              <a:defRPr/>
            </a:pPr>
            <a:endParaRPr lang="en-US">
              <a:solidFill>
                <a:srgbClr val="000000"/>
              </a:solidFill>
              <a:latin typeface="Calibri" pitchFamily="34" charset="0"/>
              <a:ea typeface="+mn-ea"/>
            </a:endParaRPr>
          </a:p>
        </p:txBody>
      </p:sp>
      <p:sp>
        <p:nvSpPr>
          <p:cNvPr id="6" name="Slide Number Placeholder 5"/>
          <p:cNvSpPr>
            <a:spLocks noGrp="1"/>
          </p:cNvSpPr>
          <p:nvPr>
            <p:ph type="sldNum" sz="quarter" idx="4"/>
          </p:nvPr>
        </p:nvSpPr>
        <p:spPr>
          <a:xfrm>
            <a:off x="7543800" y="6356380"/>
            <a:ext cx="990600" cy="365125"/>
          </a:xfrm>
          <a:prstGeom prst="rect">
            <a:avLst/>
          </a:prstGeom>
        </p:spPr>
        <p:txBody>
          <a:bodyPr vert="horz" lIns="91440" tIns="45720" rIns="91440" bIns="45720" rtlCol="0" anchor="ctr"/>
          <a:lstStyle>
            <a:lvl1pPr algn="r">
              <a:defRPr sz="1100" baseline="0">
                <a:solidFill>
                  <a:schemeClr val="tx1"/>
                </a:solidFill>
                <a:cs typeface="Arial" charset="0"/>
              </a:defRPr>
            </a:lvl1pPr>
          </a:lstStyle>
          <a:p>
            <a:pPr eaLnBrk="1" hangingPunct="1">
              <a:defRPr/>
            </a:pPr>
            <a:fld id="{ED20D6A3-F808-4DAC-BC38-42EE4601B174}" type="slidenum">
              <a:rPr lang="en-US">
                <a:solidFill>
                  <a:srgbClr val="000000"/>
                </a:solidFill>
                <a:latin typeface="Calibri" pitchFamily="34" charset="0"/>
                <a:ea typeface="+mn-ea"/>
              </a:rPr>
              <a:pPr eaLnBrk="1" hangingPunct="1">
                <a:defRPr/>
              </a:pPr>
              <a:t>‹#›</a:t>
            </a:fld>
            <a:endParaRPr lang="en-US" dirty="0">
              <a:solidFill>
                <a:srgbClr val="000000"/>
              </a:solidFill>
              <a:latin typeface="Calibri" pitchFamily="34" charset="0"/>
              <a:ea typeface="+mn-ea"/>
            </a:endParaRPr>
          </a:p>
        </p:txBody>
      </p:sp>
    </p:spTree>
  </p:cSld>
  <p:clrMap bg1="lt1" tx1="dk1" bg2="lt2" tx2="dk2" accent1="accent1" accent2="accent2" accent3="accent3" accent4="accent4" accent5="accent5" accent6="accent6" hlink="hlink" folHlink="folHlink"/>
  <p:sldLayoutIdLst>
    <p:sldLayoutId id="2147484335" r:id="rId1"/>
  </p:sldLayoutIdLst>
  <p:txStyles>
    <p:titleStyle>
      <a:lvl1pPr algn="l" rtl="0" eaLnBrk="0" fontAlgn="base" hangingPunct="0">
        <a:spcBef>
          <a:spcPct val="0"/>
        </a:spcBef>
        <a:spcAft>
          <a:spcPct val="0"/>
        </a:spcAft>
        <a:defRPr sz="3000" kern="1200" cap="all" spc="50">
          <a:solidFill>
            <a:schemeClr val="tx1"/>
          </a:solidFill>
          <a:latin typeface="+mj-lt"/>
          <a:ea typeface="+mj-ea"/>
          <a:cs typeface="+mj-cs"/>
        </a:defRPr>
      </a:lvl1pPr>
      <a:lvl2pPr algn="l" rtl="0" eaLnBrk="0" fontAlgn="base" hangingPunct="0">
        <a:spcBef>
          <a:spcPct val="0"/>
        </a:spcBef>
        <a:spcAft>
          <a:spcPct val="0"/>
        </a:spcAft>
        <a:defRPr sz="3000">
          <a:solidFill>
            <a:schemeClr val="tx1"/>
          </a:solidFill>
          <a:latin typeface="Arial Narrow" pitchFamily="34" charset="0"/>
        </a:defRPr>
      </a:lvl2pPr>
      <a:lvl3pPr algn="l" rtl="0" eaLnBrk="0" fontAlgn="base" hangingPunct="0">
        <a:spcBef>
          <a:spcPct val="0"/>
        </a:spcBef>
        <a:spcAft>
          <a:spcPct val="0"/>
        </a:spcAft>
        <a:defRPr sz="3000">
          <a:solidFill>
            <a:schemeClr val="tx1"/>
          </a:solidFill>
          <a:latin typeface="Arial Narrow" pitchFamily="34" charset="0"/>
        </a:defRPr>
      </a:lvl3pPr>
      <a:lvl4pPr algn="l" rtl="0" eaLnBrk="0" fontAlgn="base" hangingPunct="0">
        <a:spcBef>
          <a:spcPct val="0"/>
        </a:spcBef>
        <a:spcAft>
          <a:spcPct val="0"/>
        </a:spcAft>
        <a:defRPr sz="3000">
          <a:solidFill>
            <a:schemeClr val="tx1"/>
          </a:solidFill>
          <a:latin typeface="Arial Narrow" pitchFamily="34" charset="0"/>
        </a:defRPr>
      </a:lvl4pPr>
      <a:lvl5pPr algn="l" rtl="0" eaLnBrk="0" fontAlgn="base" hangingPunct="0">
        <a:spcBef>
          <a:spcPct val="0"/>
        </a:spcBef>
        <a:spcAft>
          <a:spcPct val="0"/>
        </a:spcAft>
        <a:defRPr sz="3000">
          <a:solidFill>
            <a:schemeClr val="tx1"/>
          </a:solidFill>
          <a:latin typeface="Arial Narrow"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1pPr>
      <a:lvl2pPr marL="742950" indent="-28575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2pPr>
      <a:lvl3pPr marL="1143000" indent="-22860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3pPr>
      <a:lvl4pPr marL="1600200" indent="-22860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4pPr>
      <a:lvl5pPr marL="2057400" indent="-22860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descr="horizon.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6"/>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80"/>
            <a:ext cx="1524000" cy="365125"/>
          </a:xfrm>
          <a:prstGeom prst="rect">
            <a:avLst/>
          </a:prstGeom>
        </p:spPr>
        <p:txBody>
          <a:bodyPr vert="horz" lIns="91440" tIns="45720" rIns="91440" bIns="45720" rtlCol="0" anchor="ctr"/>
          <a:lstStyle>
            <a:lvl1pPr algn="r">
              <a:defRPr sz="1000" strike="noStrike" spc="60" baseline="0">
                <a:solidFill>
                  <a:schemeClr val="tx1"/>
                </a:solidFill>
                <a:cs typeface="Arial" charset="0"/>
              </a:defRPr>
            </a:lvl1pPr>
          </a:lstStyle>
          <a:p>
            <a:pPr eaLnBrk="1" hangingPunct="1">
              <a:defRPr/>
            </a:pPr>
            <a:fld id="{6F54C5CF-FE44-48F0-A25A-E8A8FD71DCD3}" type="datetimeFigureOut">
              <a:rPr lang="en-US">
                <a:solidFill>
                  <a:srgbClr val="000000"/>
                </a:solidFill>
                <a:latin typeface="Calibri" pitchFamily="34" charset="0"/>
                <a:ea typeface="+mn-ea"/>
              </a:rPr>
              <a:pPr eaLnBrk="1" hangingPunct="1">
                <a:defRPr/>
              </a:pPr>
              <a:t>3/23/2015</a:t>
            </a:fld>
            <a:endParaRPr lang="en-US" dirty="0">
              <a:solidFill>
                <a:srgbClr val="000000"/>
              </a:solidFill>
              <a:latin typeface="Calibri" pitchFamily="34" charset="0"/>
              <a:ea typeface="+mn-ea"/>
            </a:endParaRPr>
          </a:p>
        </p:txBody>
      </p:sp>
      <p:sp>
        <p:nvSpPr>
          <p:cNvPr id="5" name="Footer Placeholder 4"/>
          <p:cNvSpPr>
            <a:spLocks noGrp="1"/>
          </p:cNvSpPr>
          <p:nvPr>
            <p:ph type="ftr" sz="quarter" idx="3"/>
          </p:nvPr>
        </p:nvSpPr>
        <p:spPr>
          <a:xfrm>
            <a:off x="609600" y="6356380"/>
            <a:ext cx="2895600" cy="365125"/>
          </a:xfrm>
          <a:prstGeom prst="rect">
            <a:avLst/>
          </a:prstGeom>
        </p:spPr>
        <p:txBody>
          <a:bodyPr vert="horz" lIns="91440" tIns="45720" rIns="91440" bIns="45720" rtlCol="0" anchor="ctr"/>
          <a:lstStyle>
            <a:lvl1pPr algn="l">
              <a:defRPr sz="1000" cap="all" spc="60" baseline="0">
                <a:solidFill>
                  <a:schemeClr val="tx1"/>
                </a:solidFill>
                <a:cs typeface="Arial" charset="0"/>
              </a:defRPr>
            </a:lvl1pPr>
          </a:lstStyle>
          <a:p>
            <a:pPr eaLnBrk="1" hangingPunct="1">
              <a:defRPr/>
            </a:pPr>
            <a:endParaRPr lang="en-US">
              <a:solidFill>
                <a:srgbClr val="000000"/>
              </a:solidFill>
              <a:latin typeface="Calibri" pitchFamily="34" charset="0"/>
              <a:ea typeface="+mn-ea"/>
            </a:endParaRPr>
          </a:p>
        </p:txBody>
      </p:sp>
      <p:sp>
        <p:nvSpPr>
          <p:cNvPr id="6" name="Slide Number Placeholder 5"/>
          <p:cNvSpPr>
            <a:spLocks noGrp="1"/>
          </p:cNvSpPr>
          <p:nvPr>
            <p:ph type="sldNum" sz="quarter" idx="4"/>
          </p:nvPr>
        </p:nvSpPr>
        <p:spPr>
          <a:xfrm>
            <a:off x="7543800" y="6356380"/>
            <a:ext cx="990600" cy="365125"/>
          </a:xfrm>
          <a:prstGeom prst="rect">
            <a:avLst/>
          </a:prstGeom>
        </p:spPr>
        <p:txBody>
          <a:bodyPr vert="horz" lIns="91440" tIns="45720" rIns="91440" bIns="45720" rtlCol="0" anchor="ctr"/>
          <a:lstStyle>
            <a:lvl1pPr algn="r">
              <a:defRPr sz="1100" baseline="0">
                <a:solidFill>
                  <a:schemeClr val="tx1"/>
                </a:solidFill>
                <a:cs typeface="Arial" charset="0"/>
              </a:defRPr>
            </a:lvl1pPr>
          </a:lstStyle>
          <a:p>
            <a:pPr eaLnBrk="1" hangingPunct="1">
              <a:defRPr/>
            </a:pPr>
            <a:fld id="{ED20D6A3-F808-4DAC-BC38-42EE4601B174}" type="slidenum">
              <a:rPr lang="en-US">
                <a:solidFill>
                  <a:srgbClr val="000000"/>
                </a:solidFill>
                <a:latin typeface="Calibri" pitchFamily="34" charset="0"/>
                <a:ea typeface="+mn-ea"/>
              </a:rPr>
              <a:pPr eaLnBrk="1" hangingPunct="1">
                <a:defRPr/>
              </a:pPr>
              <a:t>‹#›</a:t>
            </a:fld>
            <a:endParaRPr lang="en-US" dirty="0">
              <a:solidFill>
                <a:srgbClr val="000000"/>
              </a:solidFill>
              <a:latin typeface="Calibri" pitchFamily="34" charset="0"/>
              <a:ea typeface="+mn-ea"/>
            </a:endParaRPr>
          </a:p>
        </p:txBody>
      </p:sp>
    </p:spTree>
  </p:cSld>
  <p:clrMap bg1="lt1" tx1="dk1" bg2="lt2" tx2="dk2" accent1="accent1" accent2="accent2" accent3="accent3" accent4="accent4" accent5="accent5" accent6="accent6" hlink="hlink" folHlink="folHlink"/>
  <p:sldLayoutIdLst>
    <p:sldLayoutId id="2147484339" r:id="rId1"/>
  </p:sldLayoutIdLst>
  <p:txStyles>
    <p:titleStyle>
      <a:lvl1pPr algn="l" rtl="0" eaLnBrk="0" fontAlgn="base" hangingPunct="0">
        <a:spcBef>
          <a:spcPct val="0"/>
        </a:spcBef>
        <a:spcAft>
          <a:spcPct val="0"/>
        </a:spcAft>
        <a:defRPr sz="3000" kern="1200" cap="all" spc="50">
          <a:solidFill>
            <a:schemeClr val="tx1"/>
          </a:solidFill>
          <a:latin typeface="+mj-lt"/>
          <a:ea typeface="+mj-ea"/>
          <a:cs typeface="+mj-cs"/>
        </a:defRPr>
      </a:lvl1pPr>
      <a:lvl2pPr algn="l" rtl="0" eaLnBrk="0" fontAlgn="base" hangingPunct="0">
        <a:spcBef>
          <a:spcPct val="0"/>
        </a:spcBef>
        <a:spcAft>
          <a:spcPct val="0"/>
        </a:spcAft>
        <a:defRPr sz="3000">
          <a:solidFill>
            <a:schemeClr val="tx1"/>
          </a:solidFill>
          <a:latin typeface="Arial Narrow" pitchFamily="34" charset="0"/>
        </a:defRPr>
      </a:lvl2pPr>
      <a:lvl3pPr algn="l" rtl="0" eaLnBrk="0" fontAlgn="base" hangingPunct="0">
        <a:spcBef>
          <a:spcPct val="0"/>
        </a:spcBef>
        <a:spcAft>
          <a:spcPct val="0"/>
        </a:spcAft>
        <a:defRPr sz="3000">
          <a:solidFill>
            <a:schemeClr val="tx1"/>
          </a:solidFill>
          <a:latin typeface="Arial Narrow" pitchFamily="34" charset="0"/>
        </a:defRPr>
      </a:lvl3pPr>
      <a:lvl4pPr algn="l" rtl="0" eaLnBrk="0" fontAlgn="base" hangingPunct="0">
        <a:spcBef>
          <a:spcPct val="0"/>
        </a:spcBef>
        <a:spcAft>
          <a:spcPct val="0"/>
        </a:spcAft>
        <a:defRPr sz="3000">
          <a:solidFill>
            <a:schemeClr val="tx1"/>
          </a:solidFill>
          <a:latin typeface="Arial Narrow" pitchFamily="34" charset="0"/>
        </a:defRPr>
      </a:lvl4pPr>
      <a:lvl5pPr algn="l" rtl="0" eaLnBrk="0" fontAlgn="base" hangingPunct="0">
        <a:spcBef>
          <a:spcPct val="0"/>
        </a:spcBef>
        <a:spcAft>
          <a:spcPct val="0"/>
        </a:spcAft>
        <a:defRPr sz="3000">
          <a:solidFill>
            <a:schemeClr val="tx1"/>
          </a:solidFill>
          <a:latin typeface="Arial Narrow"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1pPr>
      <a:lvl2pPr marL="742950" indent="-28575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2pPr>
      <a:lvl3pPr marL="1143000" indent="-22860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3pPr>
      <a:lvl4pPr marL="1600200" indent="-22860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4pPr>
      <a:lvl5pPr marL="2057400" indent="-22860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3408FE31-B7A0-4A31-90A9-2E5E69AE49DB}"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29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34" charset="-128"/>
        </a:defRPr>
      </a:lvl2pPr>
      <a:lvl3pPr algn="ctr" rtl="0" eaLnBrk="0" fontAlgn="base" hangingPunct="0">
        <a:spcBef>
          <a:spcPct val="0"/>
        </a:spcBef>
        <a:spcAft>
          <a:spcPct val="0"/>
        </a:spcAft>
        <a:defRPr sz="4400">
          <a:solidFill>
            <a:schemeClr val="tx2"/>
          </a:solidFill>
          <a:latin typeface="Arial" charset="0"/>
          <a:ea typeface="ＭＳ Ｐゴシック" pitchFamily="34" charset="-128"/>
        </a:defRPr>
      </a:lvl3pPr>
      <a:lvl4pPr algn="ctr" rtl="0" eaLnBrk="0" fontAlgn="base" hangingPunct="0">
        <a:spcBef>
          <a:spcPct val="0"/>
        </a:spcBef>
        <a:spcAft>
          <a:spcPct val="0"/>
        </a:spcAft>
        <a:defRPr sz="4400">
          <a:solidFill>
            <a:schemeClr val="tx2"/>
          </a:solidFill>
          <a:latin typeface="Arial" charset="0"/>
          <a:ea typeface="ＭＳ Ｐゴシック" pitchFamily="34" charset="-128"/>
        </a:defRPr>
      </a:lvl4pPr>
      <a:lvl5pPr algn="ctr" rtl="0" eaLnBrk="0" fontAlgn="base" hangingPunct="0">
        <a:spcBef>
          <a:spcPct val="0"/>
        </a:spcBef>
        <a:spcAft>
          <a:spcPct val="0"/>
        </a:spcAft>
        <a:defRPr sz="4400">
          <a:solidFill>
            <a:schemeClr val="tx2"/>
          </a:solidFill>
          <a:latin typeface="Arial" charset="0"/>
          <a:ea typeface="ＭＳ Ｐゴシック" pitchFamily="34" charset="-128"/>
        </a:defRPr>
      </a:lvl5pPr>
      <a:lvl6pPr marL="457200" algn="ctr" rtl="0" fontAlgn="base">
        <a:spcBef>
          <a:spcPct val="0"/>
        </a:spcBef>
        <a:spcAft>
          <a:spcPct val="0"/>
        </a:spcAft>
        <a:defRPr sz="4400">
          <a:solidFill>
            <a:schemeClr val="tx2"/>
          </a:solidFill>
          <a:latin typeface="Arial" charset="0"/>
          <a:ea typeface="ＭＳ Ｐゴシック" pitchFamily="34" charset="-128"/>
        </a:defRPr>
      </a:lvl6pPr>
      <a:lvl7pPr marL="914400" algn="ctr" rtl="0" fontAlgn="base">
        <a:spcBef>
          <a:spcPct val="0"/>
        </a:spcBef>
        <a:spcAft>
          <a:spcPct val="0"/>
        </a:spcAft>
        <a:defRPr sz="4400">
          <a:solidFill>
            <a:schemeClr val="tx2"/>
          </a:solidFill>
          <a:latin typeface="Arial" charset="0"/>
          <a:ea typeface="ＭＳ Ｐゴシック" pitchFamily="34" charset="-128"/>
        </a:defRPr>
      </a:lvl7pPr>
      <a:lvl8pPr marL="1371600" algn="ctr" rtl="0" fontAlgn="base">
        <a:spcBef>
          <a:spcPct val="0"/>
        </a:spcBef>
        <a:spcAft>
          <a:spcPct val="0"/>
        </a:spcAft>
        <a:defRPr sz="4400">
          <a:solidFill>
            <a:schemeClr val="tx2"/>
          </a:solidFill>
          <a:latin typeface="Arial" charset="0"/>
          <a:ea typeface="ＭＳ Ｐゴシック" pitchFamily="34" charset="-128"/>
        </a:defRPr>
      </a:lvl8pPr>
      <a:lvl9pPr marL="1828800" algn="ctr" rtl="0" fontAlgn="base">
        <a:spcBef>
          <a:spcPct val="0"/>
        </a:spcBef>
        <a:spcAft>
          <a:spcPct val="0"/>
        </a:spcAft>
        <a:defRPr sz="4400">
          <a:solidFill>
            <a:schemeClr val="tx2"/>
          </a:solidFill>
          <a:latin typeface="Arial"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descr="horizon.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6"/>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80"/>
            <a:ext cx="1524000" cy="365125"/>
          </a:xfrm>
          <a:prstGeom prst="rect">
            <a:avLst/>
          </a:prstGeom>
        </p:spPr>
        <p:txBody>
          <a:bodyPr vert="horz" lIns="91440" tIns="45720" rIns="91440" bIns="45720" rtlCol="0" anchor="ctr"/>
          <a:lstStyle>
            <a:lvl1pPr algn="r">
              <a:defRPr sz="1000" strike="noStrike" spc="60" baseline="0">
                <a:solidFill>
                  <a:schemeClr val="tx1"/>
                </a:solidFill>
                <a:cs typeface="Arial" charset="0"/>
              </a:defRPr>
            </a:lvl1pPr>
          </a:lstStyle>
          <a:p>
            <a:pPr eaLnBrk="1" hangingPunct="1">
              <a:defRPr/>
            </a:pPr>
            <a:fld id="{6F54C5CF-FE44-48F0-A25A-E8A8FD71DCD3}" type="datetimeFigureOut">
              <a:rPr lang="en-US">
                <a:solidFill>
                  <a:srgbClr val="000000"/>
                </a:solidFill>
                <a:latin typeface="Calibri" pitchFamily="34" charset="0"/>
                <a:ea typeface="+mn-ea"/>
              </a:rPr>
              <a:pPr eaLnBrk="1" hangingPunct="1">
                <a:defRPr/>
              </a:pPr>
              <a:t>3/23/2015</a:t>
            </a:fld>
            <a:endParaRPr lang="en-US" dirty="0">
              <a:solidFill>
                <a:srgbClr val="000000"/>
              </a:solidFill>
              <a:latin typeface="Calibri" pitchFamily="34" charset="0"/>
              <a:ea typeface="+mn-ea"/>
            </a:endParaRPr>
          </a:p>
        </p:txBody>
      </p:sp>
      <p:sp>
        <p:nvSpPr>
          <p:cNvPr id="5" name="Footer Placeholder 4"/>
          <p:cNvSpPr>
            <a:spLocks noGrp="1"/>
          </p:cNvSpPr>
          <p:nvPr>
            <p:ph type="ftr" sz="quarter" idx="3"/>
          </p:nvPr>
        </p:nvSpPr>
        <p:spPr>
          <a:xfrm>
            <a:off x="609600" y="6356380"/>
            <a:ext cx="2895600" cy="365125"/>
          </a:xfrm>
          <a:prstGeom prst="rect">
            <a:avLst/>
          </a:prstGeom>
        </p:spPr>
        <p:txBody>
          <a:bodyPr vert="horz" lIns="91440" tIns="45720" rIns="91440" bIns="45720" rtlCol="0" anchor="ctr"/>
          <a:lstStyle>
            <a:lvl1pPr algn="l">
              <a:defRPr sz="1000" cap="all" spc="60" baseline="0">
                <a:solidFill>
                  <a:schemeClr val="tx1"/>
                </a:solidFill>
                <a:cs typeface="Arial" charset="0"/>
              </a:defRPr>
            </a:lvl1pPr>
          </a:lstStyle>
          <a:p>
            <a:pPr eaLnBrk="1" hangingPunct="1">
              <a:defRPr/>
            </a:pPr>
            <a:endParaRPr lang="en-US">
              <a:solidFill>
                <a:srgbClr val="000000"/>
              </a:solidFill>
              <a:latin typeface="Calibri" pitchFamily="34" charset="0"/>
              <a:ea typeface="+mn-ea"/>
            </a:endParaRPr>
          </a:p>
        </p:txBody>
      </p:sp>
      <p:sp>
        <p:nvSpPr>
          <p:cNvPr id="6" name="Slide Number Placeholder 5"/>
          <p:cNvSpPr>
            <a:spLocks noGrp="1"/>
          </p:cNvSpPr>
          <p:nvPr>
            <p:ph type="sldNum" sz="quarter" idx="4"/>
          </p:nvPr>
        </p:nvSpPr>
        <p:spPr>
          <a:xfrm>
            <a:off x="7543800" y="6356380"/>
            <a:ext cx="990600" cy="365125"/>
          </a:xfrm>
          <a:prstGeom prst="rect">
            <a:avLst/>
          </a:prstGeom>
        </p:spPr>
        <p:txBody>
          <a:bodyPr vert="horz" lIns="91440" tIns="45720" rIns="91440" bIns="45720" rtlCol="0" anchor="ctr"/>
          <a:lstStyle>
            <a:lvl1pPr algn="r">
              <a:defRPr sz="1100" baseline="0">
                <a:solidFill>
                  <a:schemeClr val="tx1"/>
                </a:solidFill>
                <a:cs typeface="Arial" charset="0"/>
              </a:defRPr>
            </a:lvl1pPr>
          </a:lstStyle>
          <a:p>
            <a:pPr eaLnBrk="1" hangingPunct="1">
              <a:defRPr/>
            </a:pPr>
            <a:fld id="{ED20D6A3-F808-4DAC-BC38-42EE4601B174}" type="slidenum">
              <a:rPr lang="en-US">
                <a:solidFill>
                  <a:srgbClr val="000000"/>
                </a:solidFill>
                <a:latin typeface="Calibri" pitchFamily="34" charset="0"/>
                <a:ea typeface="+mn-ea"/>
              </a:rPr>
              <a:pPr eaLnBrk="1" hangingPunct="1">
                <a:defRPr/>
              </a:pPr>
              <a:t>‹#›</a:t>
            </a:fld>
            <a:endParaRPr lang="en-US" dirty="0">
              <a:solidFill>
                <a:srgbClr val="000000"/>
              </a:solidFill>
              <a:latin typeface="Calibri" pitchFamily="34" charset="0"/>
              <a:ea typeface="+mn-ea"/>
            </a:endParaRPr>
          </a:p>
        </p:txBody>
      </p:sp>
    </p:spTree>
  </p:cSld>
  <p:clrMap bg1="lt1" tx1="dk1" bg2="lt2" tx2="dk2" accent1="accent1" accent2="accent2" accent3="accent3" accent4="accent4" accent5="accent5" accent6="accent6" hlink="hlink" folHlink="folHlink"/>
  <p:sldLayoutIdLst>
    <p:sldLayoutId id="2147484341" r:id="rId1"/>
  </p:sldLayoutIdLst>
  <p:txStyles>
    <p:titleStyle>
      <a:lvl1pPr algn="l" rtl="0" eaLnBrk="0" fontAlgn="base" hangingPunct="0">
        <a:spcBef>
          <a:spcPct val="0"/>
        </a:spcBef>
        <a:spcAft>
          <a:spcPct val="0"/>
        </a:spcAft>
        <a:defRPr sz="3000" kern="1200" cap="all" spc="50">
          <a:solidFill>
            <a:schemeClr val="tx1"/>
          </a:solidFill>
          <a:latin typeface="+mj-lt"/>
          <a:ea typeface="+mj-ea"/>
          <a:cs typeface="+mj-cs"/>
        </a:defRPr>
      </a:lvl1pPr>
      <a:lvl2pPr algn="l" rtl="0" eaLnBrk="0" fontAlgn="base" hangingPunct="0">
        <a:spcBef>
          <a:spcPct val="0"/>
        </a:spcBef>
        <a:spcAft>
          <a:spcPct val="0"/>
        </a:spcAft>
        <a:defRPr sz="3000">
          <a:solidFill>
            <a:schemeClr val="tx1"/>
          </a:solidFill>
          <a:latin typeface="Arial Narrow" pitchFamily="34" charset="0"/>
        </a:defRPr>
      </a:lvl2pPr>
      <a:lvl3pPr algn="l" rtl="0" eaLnBrk="0" fontAlgn="base" hangingPunct="0">
        <a:spcBef>
          <a:spcPct val="0"/>
        </a:spcBef>
        <a:spcAft>
          <a:spcPct val="0"/>
        </a:spcAft>
        <a:defRPr sz="3000">
          <a:solidFill>
            <a:schemeClr val="tx1"/>
          </a:solidFill>
          <a:latin typeface="Arial Narrow" pitchFamily="34" charset="0"/>
        </a:defRPr>
      </a:lvl3pPr>
      <a:lvl4pPr algn="l" rtl="0" eaLnBrk="0" fontAlgn="base" hangingPunct="0">
        <a:spcBef>
          <a:spcPct val="0"/>
        </a:spcBef>
        <a:spcAft>
          <a:spcPct val="0"/>
        </a:spcAft>
        <a:defRPr sz="3000">
          <a:solidFill>
            <a:schemeClr val="tx1"/>
          </a:solidFill>
          <a:latin typeface="Arial Narrow" pitchFamily="34" charset="0"/>
        </a:defRPr>
      </a:lvl4pPr>
      <a:lvl5pPr algn="l" rtl="0" eaLnBrk="0" fontAlgn="base" hangingPunct="0">
        <a:spcBef>
          <a:spcPct val="0"/>
        </a:spcBef>
        <a:spcAft>
          <a:spcPct val="0"/>
        </a:spcAft>
        <a:defRPr sz="3000">
          <a:solidFill>
            <a:schemeClr val="tx1"/>
          </a:solidFill>
          <a:latin typeface="Arial Narrow"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1pPr>
      <a:lvl2pPr marL="742950" indent="-28575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2pPr>
      <a:lvl3pPr marL="1143000" indent="-22860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3pPr>
      <a:lvl4pPr marL="1600200" indent="-22860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4pPr>
      <a:lvl5pPr marL="2057400" indent="-22860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 y="1123856"/>
            <a:ext cx="8913813" cy="914400"/>
          </a:xfrm>
          <a:prstGeom prst="rect">
            <a:avLst/>
          </a:prstGeom>
          <a:solidFill>
            <a:schemeClr val="tx2"/>
          </a:solidFill>
        </p:spPr>
        <p:txBody>
          <a:bodyPr vert="horz" lIns="1188720" tIns="45720" rIns="274320" bIns="45720" rtlCol="0" anchor="ctr">
            <a:normAutofit/>
          </a:bodyPr>
          <a:lstStyle/>
          <a:p>
            <a:r>
              <a:rPr lang="it-IT" smtClean="0"/>
              <a:t>Fare clic per modificare stile</a:t>
            </a:r>
            <a:endParaRPr/>
          </a:p>
        </p:txBody>
      </p:sp>
      <p:sp>
        <p:nvSpPr>
          <p:cNvPr id="3" name="Text Placeholder 2"/>
          <p:cNvSpPr>
            <a:spLocks noGrp="1"/>
          </p:cNvSpPr>
          <p:nvPr>
            <p:ph type="body" idx="1"/>
          </p:nvPr>
        </p:nvSpPr>
        <p:spPr>
          <a:xfrm>
            <a:off x="1114424" y="2595592"/>
            <a:ext cx="7610476" cy="3670767"/>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4" name="Date Placeholder 3"/>
          <p:cNvSpPr>
            <a:spLocks noGrp="1"/>
          </p:cNvSpPr>
          <p:nvPr>
            <p:ph type="dt" sz="half" idx="2"/>
          </p:nvPr>
        </p:nvSpPr>
        <p:spPr>
          <a:xfrm>
            <a:off x="6580094" y="18828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eaLnBrk="1" fontAlgn="auto" hangingPunct="1">
              <a:spcBef>
                <a:spcPts val="0"/>
              </a:spcBef>
              <a:spcAft>
                <a:spcPts val="0"/>
              </a:spcAft>
            </a:pPr>
            <a:fld id="{8DAE5767-80F3-4DE0-B2A8-DEA838D3979A}" type="datetimeFigureOut">
              <a:rPr lang="it-IT" smtClean="0">
                <a:solidFill>
                  <a:prstClr val="black">
                    <a:lumMod val="65000"/>
                    <a:lumOff val="35000"/>
                  </a:prstClr>
                </a:solidFill>
                <a:latin typeface="Century Gothic"/>
                <a:ea typeface="+mn-ea"/>
              </a:rPr>
              <a:pPr eaLnBrk="1" fontAlgn="auto" hangingPunct="1">
                <a:spcBef>
                  <a:spcPts val="0"/>
                </a:spcBef>
                <a:spcAft>
                  <a:spcPts val="0"/>
                </a:spcAft>
              </a:pPr>
              <a:t>23/03/2015</a:t>
            </a:fld>
            <a:endParaRPr lang="it-IT">
              <a:solidFill>
                <a:prstClr val="black">
                  <a:lumMod val="65000"/>
                  <a:lumOff val="35000"/>
                </a:prstClr>
              </a:solidFill>
              <a:latin typeface="Century Gothic"/>
              <a:ea typeface="+mn-ea"/>
            </a:endParaRPr>
          </a:p>
        </p:txBody>
      </p:sp>
      <p:sp>
        <p:nvSpPr>
          <p:cNvPr id="5" name="Footer Placeholder 4"/>
          <p:cNvSpPr>
            <a:spLocks noGrp="1"/>
          </p:cNvSpPr>
          <p:nvPr>
            <p:ph type="ftr" sz="quarter" idx="3"/>
          </p:nvPr>
        </p:nvSpPr>
        <p:spPr>
          <a:xfrm>
            <a:off x="1120588" y="18828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eaLnBrk="1" fontAlgn="auto" hangingPunct="1">
              <a:spcBef>
                <a:spcPts val="0"/>
              </a:spcBef>
              <a:spcAft>
                <a:spcPts val="0"/>
              </a:spcAft>
            </a:pPr>
            <a:endParaRPr lang="it-IT">
              <a:solidFill>
                <a:prstClr val="black">
                  <a:lumMod val="65000"/>
                  <a:lumOff val="35000"/>
                </a:prstClr>
              </a:solidFill>
              <a:latin typeface="Century Gothic"/>
              <a:ea typeface="+mn-ea"/>
            </a:endParaRPr>
          </a:p>
        </p:txBody>
      </p:sp>
      <p:sp>
        <p:nvSpPr>
          <p:cNvPr id="6" name="Slide Number Placeholder 5"/>
          <p:cNvSpPr>
            <a:spLocks noGrp="1"/>
          </p:cNvSpPr>
          <p:nvPr>
            <p:ph type="sldNum" sz="quarter" idx="4"/>
          </p:nvPr>
        </p:nvSpPr>
        <p:spPr>
          <a:xfrm>
            <a:off x="8789894" y="656910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eaLnBrk="1" fontAlgn="auto" hangingPunct="1">
              <a:spcBef>
                <a:spcPts val="0"/>
              </a:spcBef>
              <a:spcAft>
                <a:spcPts val="0"/>
              </a:spcAft>
            </a:pPr>
            <a:fld id="{321DAA98-C123-43C2-AF03-BD803E001847}" type="slidenum">
              <a:rPr lang="it-IT" smtClean="0">
                <a:solidFill>
                  <a:prstClr val="black">
                    <a:lumMod val="65000"/>
                    <a:lumOff val="35000"/>
                  </a:prstClr>
                </a:solidFill>
                <a:latin typeface="Century Gothic"/>
                <a:ea typeface="+mn-ea"/>
              </a:rPr>
              <a:pPr eaLnBrk="1" fontAlgn="auto" hangingPunct="1">
                <a:spcBef>
                  <a:spcPts val="0"/>
                </a:spcBef>
                <a:spcAft>
                  <a:spcPts val="0"/>
                </a:spcAft>
              </a:pPr>
              <a:t>‹#›</a:t>
            </a:fld>
            <a:endParaRPr lang="it-IT">
              <a:solidFill>
                <a:prstClr val="black">
                  <a:lumMod val="65000"/>
                  <a:lumOff val="35000"/>
                </a:prstClr>
              </a:solidFill>
              <a:latin typeface="Century Gothic"/>
              <a:ea typeface="+mn-ea"/>
            </a:endParaRPr>
          </a:p>
        </p:txBody>
      </p:sp>
      <p:sp>
        <p:nvSpPr>
          <p:cNvPr id="7" name="Rectangle 6"/>
          <p:cNvSpPr/>
          <p:nvPr/>
        </p:nvSpPr>
        <p:spPr>
          <a:xfrm>
            <a:off x="914402"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sz="1800">
              <a:solidFill>
                <a:prstClr val="white"/>
              </a:solidFill>
            </a:endParaRPr>
          </a:p>
        </p:txBody>
      </p:sp>
      <p:sp>
        <p:nvSpPr>
          <p:cNvPr id="8" name="Rectangle 7"/>
          <p:cNvSpPr/>
          <p:nvPr/>
        </p:nvSpPr>
        <p:spPr>
          <a:xfrm>
            <a:off x="914402"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sz="1800">
              <a:solidFill>
                <a:prstClr val="white"/>
              </a:solidFill>
            </a:endParaRPr>
          </a:p>
        </p:txBody>
      </p:sp>
    </p:spTree>
  </p:cSld>
  <p:clrMap bg1="lt1" tx1="dk1" bg2="lt2" tx2="dk2" accent1="accent1" accent2="accent2" accent3="accent3" accent4="accent4" accent5="accent5" accent6="accent6" hlink="hlink" folHlink="folHlink"/>
  <p:sldLayoutIdLst>
    <p:sldLayoutId id="2147484343" r:id="rId1"/>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 y="1123856"/>
            <a:ext cx="8913813" cy="914400"/>
          </a:xfrm>
          <a:prstGeom prst="rect">
            <a:avLst/>
          </a:prstGeom>
          <a:solidFill>
            <a:schemeClr val="tx2"/>
          </a:solidFill>
        </p:spPr>
        <p:txBody>
          <a:bodyPr vert="horz" lIns="1188720" tIns="45720" rIns="274320" bIns="45720" rtlCol="0" anchor="ctr">
            <a:normAutofit/>
          </a:bodyPr>
          <a:lstStyle/>
          <a:p>
            <a:r>
              <a:rPr lang="it-IT" smtClean="0"/>
              <a:t>Fare clic per modificare stile</a:t>
            </a:r>
            <a:endParaRPr/>
          </a:p>
        </p:txBody>
      </p:sp>
      <p:sp>
        <p:nvSpPr>
          <p:cNvPr id="3" name="Text Placeholder 2"/>
          <p:cNvSpPr>
            <a:spLocks noGrp="1"/>
          </p:cNvSpPr>
          <p:nvPr>
            <p:ph type="body" idx="1"/>
          </p:nvPr>
        </p:nvSpPr>
        <p:spPr>
          <a:xfrm>
            <a:off x="1114424" y="2595592"/>
            <a:ext cx="7610476" cy="3670767"/>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4" name="Date Placeholder 3"/>
          <p:cNvSpPr>
            <a:spLocks noGrp="1"/>
          </p:cNvSpPr>
          <p:nvPr>
            <p:ph type="dt" sz="half" idx="2"/>
          </p:nvPr>
        </p:nvSpPr>
        <p:spPr>
          <a:xfrm>
            <a:off x="6580094" y="18828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eaLnBrk="1" fontAlgn="auto" hangingPunct="1">
              <a:spcBef>
                <a:spcPts val="0"/>
              </a:spcBef>
              <a:spcAft>
                <a:spcPts val="0"/>
              </a:spcAft>
            </a:pPr>
            <a:fld id="{8DAE5767-80F3-4DE0-B2A8-DEA838D3979A}" type="datetimeFigureOut">
              <a:rPr lang="it-IT" smtClean="0">
                <a:solidFill>
                  <a:prstClr val="black">
                    <a:lumMod val="65000"/>
                    <a:lumOff val="35000"/>
                  </a:prstClr>
                </a:solidFill>
                <a:latin typeface="Century Gothic"/>
                <a:ea typeface="+mn-ea"/>
              </a:rPr>
              <a:pPr eaLnBrk="1" fontAlgn="auto" hangingPunct="1">
                <a:spcBef>
                  <a:spcPts val="0"/>
                </a:spcBef>
                <a:spcAft>
                  <a:spcPts val="0"/>
                </a:spcAft>
              </a:pPr>
              <a:t>23/03/2015</a:t>
            </a:fld>
            <a:endParaRPr lang="it-IT">
              <a:solidFill>
                <a:prstClr val="black">
                  <a:lumMod val="65000"/>
                  <a:lumOff val="35000"/>
                </a:prstClr>
              </a:solidFill>
              <a:latin typeface="Century Gothic"/>
              <a:ea typeface="+mn-ea"/>
            </a:endParaRPr>
          </a:p>
        </p:txBody>
      </p:sp>
      <p:sp>
        <p:nvSpPr>
          <p:cNvPr id="5" name="Footer Placeholder 4"/>
          <p:cNvSpPr>
            <a:spLocks noGrp="1"/>
          </p:cNvSpPr>
          <p:nvPr>
            <p:ph type="ftr" sz="quarter" idx="3"/>
          </p:nvPr>
        </p:nvSpPr>
        <p:spPr>
          <a:xfrm>
            <a:off x="1120588" y="18828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eaLnBrk="1" fontAlgn="auto" hangingPunct="1">
              <a:spcBef>
                <a:spcPts val="0"/>
              </a:spcBef>
              <a:spcAft>
                <a:spcPts val="0"/>
              </a:spcAft>
            </a:pPr>
            <a:endParaRPr lang="it-IT">
              <a:solidFill>
                <a:prstClr val="black">
                  <a:lumMod val="65000"/>
                  <a:lumOff val="35000"/>
                </a:prstClr>
              </a:solidFill>
              <a:latin typeface="Century Gothic"/>
              <a:ea typeface="+mn-ea"/>
            </a:endParaRPr>
          </a:p>
        </p:txBody>
      </p:sp>
      <p:sp>
        <p:nvSpPr>
          <p:cNvPr id="6" name="Slide Number Placeholder 5"/>
          <p:cNvSpPr>
            <a:spLocks noGrp="1"/>
          </p:cNvSpPr>
          <p:nvPr>
            <p:ph type="sldNum" sz="quarter" idx="4"/>
          </p:nvPr>
        </p:nvSpPr>
        <p:spPr>
          <a:xfrm>
            <a:off x="8789894" y="656910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eaLnBrk="1" fontAlgn="auto" hangingPunct="1">
              <a:spcBef>
                <a:spcPts val="0"/>
              </a:spcBef>
              <a:spcAft>
                <a:spcPts val="0"/>
              </a:spcAft>
            </a:pPr>
            <a:fld id="{321DAA98-C123-43C2-AF03-BD803E001847}" type="slidenum">
              <a:rPr lang="it-IT" smtClean="0">
                <a:solidFill>
                  <a:prstClr val="black">
                    <a:lumMod val="65000"/>
                    <a:lumOff val="35000"/>
                  </a:prstClr>
                </a:solidFill>
                <a:latin typeface="Century Gothic"/>
                <a:ea typeface="+mn-ea"/>
              </a:rPr>
              <a:pPr eaLnBrk="1" fontAlgn="auto" hangingPunct="1">
                <a:spcBef>
                  <a:spcPts val="0"/>
                </a:spcBef>
                <a:spcAft>
                  <a:spcPts val="0"/>
                </a:spcAft>
              </a:pPr>
              <a:t>‹#›</a:t>
            </a:fld>
            <a:endParaRPr lang="it-IT">
              <a:solidFill>
                <a:prstClr val="black">
                  <a:lumMod val="65000"/>
                  <a:lumOff val="35000"/>
                </a:prstClr>
              </a:solidFill>
              <a:latin typeface="Century Gothic"/>
              <a:ea typeface="+mn-ea"/>
            </a:endParaRPr>
          </a:p>
        </p:txBody>
      </p:sp>
      <p:sp>
        <p:nvSpPr>
          <p:cNvPr id="7" name="Rectangle 6"/>
          <p:cNvSpPr/>
          <p:nvPr/>
        </p:nvSpPr>
        <p:spPr>
          <a:xfrm>
            <a:off x="914402"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sz="1800">
              <a:solidFill>
                <a:prstClr val="white"/>
              </a:solidFill>
            </a:endParaRPr>
          </a:p>
        </p:txBody>
      </p:sp>
      <p:sp>
        <p:nvSpPr>
          <p:cNvPr id="8" name="Rectangle 7"/>
          <p:cNvSpPr/>
          <p:nvPr/>
        </p:nvSpPr>
        <p:spPr>
          <a:xfrm>
            <a:off x="914402"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sz="1800">
              <a:solidFill>
                <a:prstClr val="white"/>
              </a:solidFill>
            </a:endParaRPr>
          </a:p>
        </p:txBody>
      </p:sp>
    </p:spTree>
  </p:cSld>
  <p:clrMap bg1="lt1" tx1="dk1" bg2="lt2" tx2="dk2" accent1="accent1" accent2="accent2" accent3="accent3" accent4="accent4" accent5="accent5" accent6="accent6" hlink="hlink" folHlink="folHlink"/>
  <p:sldLayoutIdLst>
    <p:sldLayoutId id="2147484349" r:id="rId1"/>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 y="1123856"/>
            <a:ext cx="8913813" cy="914400"/>
          </a:xfrm>
          <a:prstGeom prst="rect">
            <a:avLst/>
          </a:prstGeom>
          <a:solidFill>
            <a:schemeClr val="tx2"/>
          </a:solidFill>
        </p:spPr>
        <p:txBody>
          <a:bodyPr vert="horz" lIns="1188720" tIns="45720" rIns="274320" bIns="45720" rtlCol="0" anchor="ctr">
            <a:normAutofit/>
          </a:bodyPr>
          <a:lstStyle/>
          <a:p>
            <a:r>
              <a:rPr lang="it-IT" smtClean="0"/>
              <a:t>Fare clic per modificare stile</a:t>
            </a:r>
            <a:endParaRPr/>
          </a:p>
        </p:txBody>
      </p:sp>
      <p:sp>
        <p:nvSpPr>
          <p:cNvPr id="3" name="Text Placeholder 2"/>
          <p:cNvSpPr>
            <a:spLocks noGrp="1"/>
          </p:cNvSpPr>
          <p:nvPr>
            <p:ph type="body" idx="1"/>
          </p:nvPr>
        </p:nvSpPr>
        <p:spPr>
          <a:xfrm>
            <a:off x="1114424" y="2595592"/>
            <a:ext cx="7610476" cy="3670767"/>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4" name="Date Placeholder 3"/>
          <p:cNvSpPr>
            <a:spLocks noGrp="1"/>
          </p:cNvSpPr>
          <p:nvPr>
            <p:ph type="dt" sz="half" idx="2"/>
          </p:nvPr>
        </p:nvSpPr>
        <p:spPr>
          <a:xfrm>
            <a:off x="6580094" y="18828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eaLnBrk="1" fontAlgn="auto" hangingPunct="1">
              <a:spcBef>
                <a:spcPts val="0"/>
              </a:spcBef>
              <a:spcAft>
                <a:spcPts val="0"/>
              </a:spcAft>
            </a:pPr>
            <a:fld id="{8DAE5767-80F3-4DE0-B2A8-DEA838D3979A}" type="datetimeFigureOut">
              <a:rPr lang="it-IT" smtClean="0">
                <a:solidFill>
                  <a:prstClr val="black">
                    <a:lumMod val="65000"/>
                    <a:lumOff val="35000"/>
                  </a:prstClr>
                </a:solidFill>
                <a:latin typeface="Century Gothic"/>
                <a:ea typeface="+mn-ea"/>
              </a:rPr>
              <a:pPr eaLnBrk="1" fontAlgn="auto" hangingPunct="1">
                <a:spcBef>
                  <a:spcPts val="0"/>
                </a:spcBef>
                <a:spcAft>
                  <a:spcPts val="0"/>
                </a:spcAft>
              </a:pPr>
              <a:t>23/03/2015</a:t>
            </a:fld>
            <a:endParaRPr lang="it-IT">
              <a:solidFill>
                <a:prstClr val="black">
                  <a:lumMod val="65000"/>
                  <a:lumOff val="35000"/>
                </a:prstClr>
              </a:solidFill>
              <a:latin typeface="Century Gothic"/>
              <a:ea typeface="+mn-ea"/>
            </a:endParaRPr>
          </a:p>
        </p:txBody>
      </p:sp>
      <p:sp>
        <p:nvSpPr>
          <p:cNvPr id="5" name="Footer Placeholder 4"/>
          <p:cNvSpPr>
            <a:spLocks noGrp="1"/>
          </p:cNvSpPr>
          <p:nvPr>
            <p:ph type="ftr" sz="quarter" idx="3"/>
          </p:nvPr>
        </p:nvSpPr>
        <p:spPr>
          <a:xfrm>
            <a:off x="1120588" y="18828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eaLnBrk="1" fontAlgn="auto" hangingPunct="1">
              <a:spcBef>
                <a:spcPts val="0"/>
              </a:spcBef>
              <a:spcAft>
                <a:spcPts val="0"/>
              </a:spcAft>
            </a:pPr>
            <a:endParaRPr lang="it-IT">
              <a:solidFill>
                <a:prstClr val="black">
                  <a:lumMod val="65000"/>
                  <a:lumOff val="35000"/>
                </a:prstClr>
              </a:solidFill>
              <a:latin typeface="Century Gothic"/>
              <a:ea typeface="+mn-ea"/>
            </a:endParaRPr>
          </a:p>
        </p:txBody>
      </p:sp>
      <p:sp>
        <p:nvSpPr>
          <p:cNvPr id="6" name="Slide Number Placeholder 5"/>
          <p:cNvSpPr>
            <a:spLocks noGrp="1"/>
          </p:cNvSpPr>
          <p:nvPr>
            <p:ph type="sldNum" sz="quarter" idx="4"/>
          </p:nvPr>
        </p:nvSpPr>
        <p:spPr>
          <a:xfrm>
            <a:off x="8789894" y="656910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eaLnBrk="1" fontAlgn="auto" hangingPunct="1">
              <a:spcBef>
                <a:spcPts val="0"/>
              </a:spcBef>
              <a:spcAft>
                <a:spcPts val="0"/>
              </a:spcAft>
            </a:pPr>
            <a:fld id="{321DAA98-C123-43C2-AF03-BD803E001847}" type="slidenum">
              <a:rPr lang="it-IT" smtClean="0">
                <a:solidFill>
                  <a:prstClr val="black">
                    <a:lumMod val="65000"/>
                    <a:lumOff val="35000"/>
                  </a:prstClr>
                </a:solidFill>
                <a:latin typeface="Century Gothic"/>
                <a:ea typeface="+mn-ea"/>
              </a:rPr>
              <a:pPr eaLnBrk="1" fontAlgn="auto" hangingPunct="1">
                <a:spcBef>
                  <a:spcPts val="0"/>
                </a:spcBef>
                <a:spcAft>
                  <a:spcPts val="0"/>
                </a:spcAft>
              </a:pPr>
              <a:t>‹#›</a:t>
            </a:fld>
            <a:endParaRPr lang="it-IT">
              <a:solidFill>
                <a:prstClr val="black">
                  <a:lumMod val="65000"/>
                  <a:lumOff val="35000"/>
                </a:prstClr>
              </a:solidFill>
              <a:latin typeface="Century Gothic"/>
              <a:ea typeface="+mn-ea"/>
            </a:endParaRPr>
          </a:p>
        </p:txBody>
      </p:sp>
      <p:sp>
        <p:nvSpPr>
          <p:cNvPr id="7" name="Rectangle 6"/>
          <p:cNvSpPr/>
          <p:nvPr/>
        </p:nvSpPr>
        <p:spPr>
          <a:xfrm>
            <a:off x="914402"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sz="1800">
              <a:solidFill>
                <a:prstClr val="white"/>
              </a:solidFill>
            </a:endParaRPr>
          </a:p>
        </p:txBody>
      </p:sp>
      <p:sp>
        <p:nvSpPr>
          <p:cNvPr id="8" name="Rectangle 7"/>
          <p:cNvSpPr/>
          <p:nvPr/>
        </p:nvSpPr>
        <p:spPr>
          <a:xfrm>
            <a:off x="914402"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sz="1800">
              <a:solidFill>
                <a:prstClr val="white"/>
              </a:solidFill>
            </a:endParaRPr>
          </a:p>
        </p:txBody>
      </p:sp>
    </p:spTree>
  </p:cSld>
  <p:clrMap bg1="lt1" tx1="dk1" bg2="lt2" tx2="dk2" accent1="accent1" accent2="accent2" accent3="accent3" accent4="accent4" accent5="accent5" accent6="accent6" hlink="hlink" folHlink="folHlink"/>
  <p:sldLayoutIdLst>
    <p:sldLayoutId id="2147484353" r:id="rId1"/>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 y="1123856"/>
            <a:ext cx="8913813" cy="914400"/>
          </a:xfrm>
          <a:prstGeom prst="rect">
            <a:avLst/>
          </a:prstGeom>
          <a:solidFill>
            <a:schemeClr val="tx2"/>
          </a:solidFill>
        </p:spPr>
        <p:txBody>
          <a:bodyPr vert="horz" lIns="1188720" tIns="45720" rIns="274320" bIns="45720" rtlCol="0" anchor="ctr">
            <a:normAutofit/>
          </a:bodyPr>
          <a:lstStyle/>
          <a:p>
            <a:r>
              <a:rPr lang="it-IT" smtClean="0"/>
              <a:t>Fare clic per modificare stile</a:t>
            </a:r>
            <a:endParaRPr/>
          </a:p>
        </p:txBody>
      </p:sp>
      <p:sp>
        <p:nvSpPr>
          <p:cNvPr id="3" name="Text Placeholder 2"/>
          <p:cNvSpPr>
            <a:spLocks noGrp="1"/>
          </p:cNvSpPr>
          <p:nvPr>
            <p:ph type="body" idx="1"/>
          </p:nvPr>
        </p:nvSpPr>
        <p:spPr>
          <a:xfrm>
            <a:off x="1114424" y="2595592"/>
            <a:ext cx="7610476" cy="3670767"/>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4" name="Date Placeholder 3"/>
          <p:cNvSpPr>
            <a:spLocks noGrp="1"/>
          </p:cNvSpPr>
          <p:nvPr>
            <p:ph type="dt" sz="half" idx="2"/>
          </p:nvPr>
        </p:nvSpPr>
        <p:spPr>
          <a:xfrm>
            <a:off x="6580094" y="18828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eaLnBrk="1" fontAlgn="auto" hangingPunct="1">
              <a:spcBef>
                <a:spcPts val="0"/>
              </a:spcBef>
              <a:spcAft>
                <a:spcPts val="0"/>
              </a:spcAft>
            </a:pPr>
            <a:fld id="{8DAE5767-80F3-4DE0-B2A8-DEA838D3979A}" type="datetimeFigureOut">
              <a:rPr lang="it-IT" smtClean="0">
                <a:solidFill>
                  <a:prstClr val="black">
                    <a:lumMod val="65000"/>
                    <a:lumOff val="35000"/>
                  </a:prstClr>
                </a:solidFill>
                <a:latin typeface="Century Gothic"/>
                <a:ea typeface="+mn-ea"/>
              </a:rPr>
              <a:pPr eaLnBrk="1" fontAlgn="auto" hangingPunct="1">
                <a:spcBef>
                  <a:spcPts val="0"/>
                </a:spcBef>
                <a:spcAft>
                  <a:spcPts val="0"/>
                </a:spcAft>
              </a:pPr>
              <a:t>23/03/2015</a:t>
            </a:fld>
            <a:endParaRPr lang="it-IT">
              <a:solidFill>
                <a:prstClr val="black">
                  <a:lumMod val="65000"/>
                  <a:lumOff val="35000"/>
                </a:prstClr>
              </a:solidFill>
              <a:latin typeface="Century Gothic"/>
              <a:ea typeface="+mn-ea"/>
            </a:endParaRPr>
          </a:p>
        </p:txBody>
      </p:sp>
      <p:sp>
        <p:nvSpPr>
          <p:cNvPr id="5" name="Footer Placeholder 4"/>
          <p:cNvSpPr>
            <a:spLocks noGrp="1"/>
          </p:cNvSpPr>
          <p:nvPr>
            <p:ph type="ftr" sz="quarter" idx="3"/>
          </p:nvPr>
        </p:nvSpPr>
        <p:spPr>
          <a:xfrm>
            <a:off x="1120588" y="18828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eaLnBrk="1" fontAlgn="auto" hangingPunct="1">
              <a:spcBef>
                <a:spcPts val="0"/>
              </a:spcBef>
              <a:spcAft>
                <a:spcPts val="0"/>
              </a:spcAft>
            </a:pPr>
            <a:endParaRPr lang="it-IT">
              <a:solidFill>
                <a:prstClr val="black">
                  <a:lumMod val="65000"/>
                  <a:lumOff val="35000"/>
                </a:prstClr>
              </a:solidFill>
              <a:latin typeface="Century Gothic"/>
              <a:ea typeface="+mn-ea"/>
            </a:endParaRPr>
          </a:p>
        </p:txBody>
      </p:sp>
      <p:sp>
        <p:nvSpPr>
          <p:cNvPr id="6" name="Slide Number Placeholder 5"/>
          <p:cNvSpPr>
            <a:spLocks noGrp="1"/>
          </p:cNvSpPr>
          <p:nvPr>
            <p:ph type="sldNum" sz="quarter" idx="4"/>
          </p:nvPr>
        </p:nvSpPr>
        <p:spPr>
          <a:xfrm>
            <a:off x="8789894" y="656910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eaLnBrk="1" fontAlgn="auto" hangingPunct="1">
              <a:spcBef>
                <a:spcPts val="0"/>
              </a:spcBef>
              <a:spcAft>
                <a:spcPts val="0"/>
              </a:spcAft>
            </a:pPr>
            <a:fld id="{321DAA98-C123-43C2-AF03-BD803E001847}" type="slidenum">
              <a:rPr lang="it-IT" smtClean="0">
                <a:solidFill>
                  <a:prstClr val="black">
                    <a:lumMod val="65000"/>
                    <a:lumOff val="35000"/>
                  </a:prstClr>
                </a:solidFill>
                <a:latin typeface="Century Gothic"/>
                <a:ea typeface="+mn-ea"/>
              </a:rPr>
              <a:pPr eaLnBrk="1" fontAlgn="auto" hangingPunct="1">
                <a:spcBef>
                  <a:spcPts val="0"/>
                </a:spcBef>
                <a:spcAft>
                  <a:spcPts val="0"/>
                </a:spcAft>
              </a:pPr>
              <a:t>‹#›</a:t>
            </a:fld>
            <a:endParaRPr lang="it-IT">
              <a:solidFill>
                <a:prstClr val="black">
                  <a:lumMod val="65000"/>
                  <a:lumOff val="35000"/>
                </a:prstClr>
              </a:solidFill>
              <a:latin typeface="Century Gothic"/>
              <a:ea typeface="+mn-ea"/>
            </a:endParaRPr>
          </a:p>
        </p:txBody>
      </p:sp>
      <p:sp>
        <p:nvSpPr>
          <p:cNvPr id="7" name="Rectangle 6"/>
          <p:cNvSpPr/>
          <p:nvPr/>
        </p:nvSpPr>
        <p:spPr>
          <a:xfrm>
            <a:off x="914402"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sz="1800">
              <a:solidFill>
                <a:prstClr val="white"/>
              </a:solidFill>
            </a:endParaRPr>
          </a:p>
        </p:txBody>
      </p:sp>
      <p:sp>
        <p:nvSpPr>
          <p:cNvPr id="8" name="Rectangle 7"/>
          <p:cNvSpPr/>
          <p:nvPr/>
        </p:nvSpPr>
        <p:spPr>
          <a:xfrm>
            <a:off x="914402"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sz="1800">
              <a:solidFill>
                <a:prstClr val="white"/>
              </a:solidFill>
            </a:endParaRPr>
          </a:p>
        </p:txBody>
      </p:sp>
    </p:spTree>
  </p:cSld>
  <p:clrMap bg1="lt1" tx1="dk1" bg2="lt2" tx2="dk2" accent1="accent1" accent2="accent2" accent3="accent3" accent4="accent4" accent5="accent5" accent6="accent6" hlink="hlink" folHlink="folHlink"/>
  <p:sldLayoutIdLst>
    <p:sldLayoutId id="2147484355" r:id="rId1"/>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 y="1123856"/>
            <a:ext cx="8913813" cy="914400"/>
          </a:xfrm>
          <a:prstGeom prst="rect">
            <a:avLst/>
          </a:prstGeom>
          <a:solidFill>
            <a:schemeClr val="tx2"/>
          </a:solidFill>
        </p:spPr>
        <p:txBody>
          <a:bodyPr vert="horz" lIns="1188720" tIns="45720" rIns="274320" bIns="45720" rtlCol="0" anchor="ctr">
            <a:normAutofit/>
          </a:bodyPr>
          <a:lstStyle/>
          <a:p>
            <a:r>
              <a:rPr lang="it-IT" smtClean="0"/>
              <a:t>Fare clic per modificare stile</a:t>
            </a:r>
            <a:endParaRPr/>
          </a:p>
        </p:txBody>
      </p:sp>
      <p:sp>
        <p:nvSpPr>
          <p:cNvPr id="3" name="Text Placeholder 2"/>
          <p:cNvSpPr>
            <a:spLocks noGrp="1"/>
          </p:cNvSpPr>
          <p:nvPr>
            <p:ph type="body" idx="1"/>
          </p:nvPr>
        </p:nvSpPr>
        <p:spPr>
          <a:xfrm>
            <a:off x="1114424" y="2595592"/>
            <a:ext cx="7610476" cy="3670767"/>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4" name="Date Placeholder 3"/>
          <p:cNvSpPr>
            <a:spLocks noGrp="1"/>
          </p:cNvSpPr>
          <p:nvPr>
            <p:ph type="dt" sz="half" idx="2"/>
          </p:nvPr>
        </p:nvSpPr>
        <p:spPr>
          <a:xfrm>
            <a:off x="6580094" y="18828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eaLnBrk="1" fontAlgn="auto" hangingPunct="1">
              <a:spcBef>
                <a:spcPts val="0"/>
              </a:spcBef>
              <a:spcAft>
                <a:spcPts val="0"/>
              </a:spcAft>
            </a:pPr>
            <a:fld id="{8DAE5767-80F3-4DE0-B2A8-DEA838D3979A}" type="datetimeFigureOut">
              <a:rPr lang="it-IT" smtClean="0">
                <a:solidFill>
                  <a:prstClr val="black">
                    <a:lumMod val="65000"/>
                    <a:lumOff val="35000"/>
                  </a:prstClr>
                </a:solidFill>
                <a:latin typeface="Century Gothic"/>
                <a:ea typeface="+mn-ea"/>
              </a:rPr>
              <a:pPr eaLnBrk="1" fontAlgn="auto" hangingPunct="1">
                <a:spcBef>
                  <a:spcPts val="0"/>
                </a:spcBef>
                <a:spcAft>
                  <a:spcPts val="0"/>
                </a:spcAft>
              </a:pPr>
              <a:t>23/03/2015</a:t>
            </a:fld>
            <a:endParaRPr lang="it-IT">
              <a:solidFill>
                <a:prstClr val="black">
                  <a:lumMod val="65000"/>
                  <a:lumOff val="35000"/>
                </a:prstClr>
              </a:solidFill>
              <a:latin typeface="Century Gothic"/>
              <a:ea typeface="+mn-ea"/>
            </a:endParaRPr>
          </a:p>
        </p:txBody>
      </p:sp>
      <p:sp>
        <p:nvSpPr>
          <p:cNvPr id="5" name="Footer Placeholder 4"/>
          <p:cNvSpPr>
            <a:spLocks noGrp="1"/>
          </p:cNvSpPr>
          <p:nvPr>
            <p:ph type="ftr" sz="quarter" idx="3"/>
          </p:nvPr>
        </p:nvSpPr>
        <p:spPr>
          <a:xfrm>
            <a:off x="1120588" y="18828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eaLnBrk="1" fontAlgn="auto" hangingPunct="1">
              <a:spcBef>
                <a:spcPts val="0"/>
              </a:spcBef>
              <a:spcAft>
                <a:spcPts val="0"/>
              </a:spcAft>
            </a:pPr>
            <a:endParaRPr lang="it-IT">
              <a:solidFill>
                <a:prstClr val="black">
                  <a:lumMod val="65000"/>
                  <a:lumOff val="35000"/>
                </a:prstClr>
              </a:solidFill>
              <a:latin typeface="Century Gothic"/>
              <a:ea typeface="+mn-ea"/>
            </a:endParaRPr>
          </a:p>
        </p:txBody>
      </p:sp>
      <p:sp>
        <p:nvSpPr>
          <p:cNvPr id="6" name="Slide Number Placeholder 5"/>
          <p:cNvSpPr>
            <a:spLocks noGrp="1"/>
          </p:cNvSpPr>
          <p:nvPr>
            <p:ph type="sldNum" sz="quarter" idx="4"/>
          </p:nvPr>
        </p:nvSpPr>
        <p:spPr>
          <a:xfrm>
            <a:off x="8789894" y="656910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eaLnBrk="1" fontAlgn="auto" hangingPunct="1">
              <a:spcBef>
                <a:spcPts val="0"/>
              </a:spcBef>
              <a:spcAft>
                <a:spcPts val="0"/>
              </a:spcAft>
            </a:pPr>
            <a:fld id="{321DAA98-C123-43C2-AF03-BD803E001847}" type="slidenum">
              <a:rPr lang="it-IT" smtClean="0">
                <a:solidFill>
                  <a:prstClr val="black">
                    <a:lumMod val="65000"/>
                    <a:lumOff val="35000"/>
                  </a:prstClr>
                </a:solidFill>
                <a:latin typeface="Century Gothic"/>
                <a:ea typeface="+mn-ea"/>
              </a:rPr>
              <a:pPr eaLnBrk="1" fontAlgn="auto" hangingPunct="1">
                <a:spcBef>
                  <a:spcPts val="0"/>
                </a:spcBef>
                <a:spcAft>
                  <a:spcPts val="0"/>
                </a:spcAft>
              </a:pPr>
              <a:t>‹#›</a:t>
            </a:fld>
            <a:endParaRPr lang="it-IT">
              <a:solidFill>
                <a:prstClr val="black">
                  <a:lumMod val="65000"/>
                  <a:lumOff val="35000"/>
                </a:prstClr>
              </a:solidFill>
              <a:latin typeface="Century Gothic"/>
              <a:ea typeface="+mn-ea"/>
            </a:endParaRPr>
          </a:p>
        </p:txBody>
      </p:sp>
      <p:sp>
        <p:nvSpPr>
          <p:cNvPr id="7" name="Rectangle 6"/>
          <p:cNvSpPr/>
          <p:nvPr/>
        </p:nvSpPr>
        <p:spPr>
          <a:xfrm>
            <a:off x="914402"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sz="1800">
              <a:solidFill>
                <a:prstClr val="white"/>
              </a:solidFill>
            </a:endParaRPr>
          </a:p>
        </p:txBody>
      </p:sp>
      <p:sp>
        <p:nvSpPr>
          <p:cNvPr id="8" name="Rectangle 7"/>
          <p:cNvSpPr/>
          <p:nvPr/>
        </p:nvSpPr>
        <p:spPr>
          <a:xfrm>
            <a:off x="914402"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sz="1800">
              <a:solidFill>
                <a:prstClr val="white"/>
              </a:solidFill>
            </a:endParaRPr>
          </a:p>
        </p:txBody>
      </p:sp>
    </p:spTree>
  </p:cSld>
  <p:clrMap bg1="lt1" tx1="dk1" bg2="lt2" tx2="dk2" accent1="accent1" accent2="accent2" accent3="accent3" accent4="accent4" accent5="accent5" accent6="accent6" hlink="hlink" folHlink="folHlink"/>
  <p:sldLayoutIdLst>
    <p:sldLayoutId id="2147484357" r:id="rId1"/>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 y="1123856"/>
            <a:ext cx="8913813" cy="914400"/>
          </a:xfrm>
          <a:prstGeom prst="rect">
            <a:avLst/>
          </a:prstGeom>
          <a:solidFill>
            <a:schemeClr val="tx2"/>
          </a:solidFill>
        </p:spPr>
        <p:txBody>
          <a:bodyPr vert="horz" lIns="1188720" tIns="45720" rIns="274320" bIns="45720" rtlCol="0" anchor="ctr">
            <a:normAutofit/>
          </a:bodyPr>
          <a:lstStyle/>
          <a:p>
            <a:r>
              <a:rPr lang="it-IT" smtClean="0"/>
              <a:t>Fare clic per modificare stile</a:t>
            </a:r>
            <a:endParaRPr/>
          </a:p>
        </p:txBody>
      </p:sp>
      <p:sp>
        <p:nvSpPr>
          <p:cNvPr id="3" name="Text Placeholder 2"/>
          <p:cNvSpPr>
            <a:spLocks noGrp="1"/>
          </p:cNvSpPr>
          <p:nvPr>
            <p:ph type="body" idx="1"/>
          </p:nvPr>
        </p:nvSpPr>
        <p:spPr>
          <a:xfrm>
            <a:off x="1114424" y="2595592"/>
            <a:ext cx="7610476" cy="3670767"/>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4" name="Date Placeholder 3"/>
          <p:cNvSpPr>
            <a:spLocks noGrp="1"/>
          </p:cNvSpPr>
          <p:nvPr>
            <p:ph type="dt" sz="half" idx="2"/>
          </p:nvPr>
        </p:nvSpPr>
        <p:spPr>
          <a:xfrm>
            <a:off x="6580094" y="18828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eaLnBrk="1" fontAlgn="auto" hangingPunct="1">
              <a:spcBef>
                <a:spcPts val="0"/>
              </a:spcBef>
              <a:spcAft>
                <a:spcPts val="0"/>
              </a:spcAft>
            </a:pPr>
            <a:fld id="{8DAE5767-80F3-4DE0-B2A8-DEA838D3979A}" type="datetimeFigureOut">
              <a:rPr lang="it-IT" smtClean="0">
                <a:solidFill>
                  <a:prstClr val="black">
                    <a:lumMod val="65000"/>
                    <a:lumOff val="35000"/>
                  </a:prstClr>
                </a:solidFill>
                <a:latin typeface="Century Gothic"/>
                <a:ea typeface="+mn-ea"/>
              </a:rPr>
              <a:pPr eaLnBrk="1" fontAlgn="auto" hangingPunct="1">
                <a:spcBef>
                  <a:spcPts val="0"/>
                </a:spcBef>
                <a:spcAft>
                  <a:spcPts val="0"/>
                </a:spcAft>
              </a:pPr>
              <a:t>23/03/2015</a:t>
            </a:fld>
            <a:endParaRPr lang="it-IT">
              <a:solidFill>
                <a:prstClr val="black">
                  <a:lumMod val="65000"/>
                  <a:lumOff val="35000"/>
                </a:prstClr>
              </a:solidFill>
              <a:latin typeface="Century Gothic"/>
              <a:ea typeface="+mn-ea"/>
            </a:endParaRPr>
          </a:p>
        </p:txBody>
      </p:sp>
      <p:sp>
        <p:nvSpPr>
          <p:cNvPr id="5" name="Footer Placeholder 4"/>
          <p:cNvSpPr>
            <a:spLocks noGrp="1"/>
          </p:cNvSpPr>
          <p:nvPr>
            <p:ph type="ftr" sz="quarter" idx="3"/>
          </p:nvPr>
        </p:nvSpPr>
        <p:spPr>
          <a:xfrm>
            <a:off x="1120588" y="18828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eaLnBrk="1" fontAlgn="auto" hangingPunct="1">
              <a:spcBef>
                <a:spcPts val="0"/>
              </a:spcBef>
              <a:spcAft>
                <a:spcPts val="0"/>
              </a:spcAft>
            </a:pPr>
            <a:endParaRPr lang="it-IT">
              <a:solidFill>
                <a:prstClr val="black">
                  <a:lumMod val="65000"/>
                  <a:lumOff val="35000"/>
                </a:prstClr>
              </a:solidFill>
              <a:latin typeface="Century Gothic"/>
              <a:ea typeface="+mn-ea"/>
            </a:endParaRPr>
          </a:p>
        </p:txBody>
      </p:sp>
      <p:sp>
        <p:nvSpPr>
          <p:cNvPr id="6" name="Slide Number Placeholder 5"/>
          <p:cNvSpPr>
            <a:spLocks noGrp="1"/>
          </p:cNvSpPr>
          <p:nvPr>
            <p:ph type="sldNum" sz="quarter" idx="4"/>
          </p:nvPr>
        </p:nvSpPr>
        <p:spPr>
          <a:xfrm>
            <a:off x="8789894" y="656910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eaLnBrk="1" fontAlgn="auto" hangingPunct="1">
              <a:spcBef>
                <a:spcPts val="0"/>
              </a:spcBef>
              <a:spcAft>
                <a:spcPts val="0"/>
              </a:spcAft>
            </a:pPr>
            <a:fld id="{321DAA98-C123-43C2-AF03-BD803E001847}" type="slidenum">
              <a:rPr lang="it-IT" smtClean="0">
                <a:solidFill>
                  <a:prstClr val="black">
                    <a:lumMod val="65000"/>
                    <a:lumOff val="35000"/>
                  </a:prstClr>
                </a:solidFill>
                <a:latin typeface="Century Gothic"/>
                <a:ea typeface="+mn-ea"/>
              </a:rPr>
              <a:pPr eaLnBrk="1" fontAlgn="auto" hangingPunct="1">
                <a:spcBef>
                  <a:spcPts val="0"/>
                </a:spcBef>
                <a:spcAft>
                  <a:spcPts val="0"/>
                </a:spcAft>
              </a:pPr>
              <a:t>‹#›</a:t>
            </a:fld>
            <a:endParaRPr lang="it-IT">
              <a:solidFill>
                <a:prstClr val="black">
                  <a:lumMod val="65000"/>
                  <a:lumOff val="35000"/>
                </a:prstClr>
              </a:solidFill>
              <a:latin typeface="Century Gothic"/>
              <a:ea typeface="+mn-ea"/>
            </a:endParaRPr>
          </a:p>
        </p:txBody>
      </p:sp>
      <p:sp>
        <p:nvSpPr>
          <p:cNvPr id="7" name="Rectangle 6"/>
          <p:cNvSpPr/>
          <p:nvPr/>
        </p:nvSpPr>
        <p:spPr>
          <a:xfrm>
            <a:off x="914402"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sz="1800">
              <a:solidFill>
                <a:prstClr val="white"/>
              </a:solidFill>
            </a:endParaRPr>
          </a:p>
        </p:txBody>
      </p:sp>
      <p:sp>
        <p:nvSpPr>
          <p:cNvPr id="8" name="Rectangle 7"/>
          <p:cNvSpPr/>
          <p:nvPr/>
        </p:nvSpPr>
        <p:spPr>
          <a:xfrm>
            <a:off x="914402"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sz="1800">
              <a:solidFill>
                <a:prstClr val="white"/>
              </a:solidFill>
            </a:endParaRPr>
          </a:p>
        </p:txBody>
      </p:sp>
    </p:spTree>
  </p:cSld>
  <p:clrMap bg1="lt1" tx1="dk1" bg2="lt2" tx2="dk2" accent1="accent1" accent2="accent2" accent3="accent3" accent4="accent4" accent5="accent5" accent6="accent6" hlink="hlink" folHlink="folHlink"/>
  <p:sldLayoutIdLst>
    <p:sldLayoutId id="2147484359" r:id="rId1"/>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 y="1123856"/>
            <a:ext cx="8913813" cy="914400"/>
          </a:xfrm>
          <a:prstGeom prst="rect">
            <a:avLst/>
          </a:prstGeom>
          <a:solidFill>
            <a:schemeClr val="tx2"/>
          </a:solidFill>
        </p:spPr>
        <p:txBody>
          <a:bodyPr vert="horz" lIns="1188720" tIns="45720" rIns="274320" bIns="45720" rtlCol="0" anchor="ctr">
            <a:normAutofit/>
          </a:bodyPr>
          <a:lstStyle/>
          <a:p>
            <a:r>
              <a:rPr lang="it-IT" smtClean="0"/>
              <a:t>Fare clic per modificare stile</a:t>
            </a:r>
            <a:endParaRPr/>
          </a:p>
        </p:txBody>
      </p:sp>
      <p:sp>
        <p:nvSpPr>
          <p:cNvPr id="3" name="Text Placeholder 2"/>
          <p:cNvSpPr>
            <a:spLocks noGrp="1"/>
          </p:cNvSpPr>
          <p:nvPr>
            <p:ph type="body" idx="1"/>
          </p:nvPr>
        </p:nvSpPr>
        <p:spPr>
          <a:xfrm>
            <a:off x="1114424" y="2595592"/>
            <a:ext cx="7610476" cy="3670767"/>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4" name="Date Placeholder 3"/>
          <p:cNvSpPr>
            <a:spLocks noGrp="1"/>
          </p:cNvSpPr>
          <p:nvPr>
            <p:ph type="dt" sz="half" idx="2"/>
          </p:nvPr>
        </p:nvSpPr>
        <p:spPr>
          <a:xfrm>
            <a:off x="6580094" y="18828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eaLnBrk="1" fontAlgn="auto" hangingPunct="1">
              <a:spcBef>
                <a:spcPts val="0"/>
              </a:spcBef>
              <a:spcAft>
                <a:spcPts val="0"/>
              </a:spcAft>
            </a:pPr>
            <a:fld id="{8DAE5767-80F3-4DE0-B2A8-DEA838D3979A}" type="datetimeFigureOut">
              <a:rPr lang="it-IT" smtClean="0">
                <a:solidFill>
                  <a:prstClr val="black">
                    <a:lumMod val="65000"/>
                    <a:lumOff val="35000"/>
                  </a:prstClr>
                </a:solidFill>
                <a:latin typeface="Century Gothic"/>
                <a:ea typeface="+mn-ea"/>
              </a:rPr>
              <a:pPr eaLnBrk="1" fontAlgn="auto" hangingPunct="1">
                <a:spcBef>
                  <a:spcPts val="0"/>
                </a:spcBef>
                <a:spcAft>
                  <a:spcPts val="0"/>
                </a:spcAft>
              </a:pPr>
              <a:t>23/03/2015</a:t>
            </a:fld>
            <a:endParaRPr lang="it-IT">
              <a:solidFill>
                <a:prstClr val="black">
                  <a:lumMod val="65000"/>
                  <a:lumOff val="35000"/>
                </a:prstClr>
              </a:solidFill>
              <a:latin typeface="Century Gothic"/>
              <a:ea typeface="+mn-ea"/>
            </a:endParaRPr>
          </a:p>
        </p:txBody>
      </p:sp>
      <p:sp>
        <p:nvSpPr>
          <p:cNvPr id="5" name="Footer Placeholder 4"/>
          <p:cNvSpPr>
            <a:spLocks noGrp="1"/>
          </p:cNvSpPr>
          <p:nvPr>
            <p:ph type="ftr" sz="quarter" idx="3"/>
          </p:nvPr>
        </p:nvSpPr>
        <p:spPr>
          <a:xfrm>
            <a:off x="1120588" y="18828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eaLnBrk="1" fontAlgn="auto" hangingPunct="1">
              <a:spcBef>
                <a:spcPts val="0"/>
              </a:spcBef>
              <a:spcAft>
                <a:spcPts val="0"/>
              </a:spcAft>
            </a:pPr>
            <a:endParaRPr lang="it-IT">
              <a:solidFill>
                <a:prstClr val="black">
                  <a:lumMod val="65000"/>
                  <a:lumOff val="35000"/>
                </a:prstClr>
              </a:solidFill>
              <a:latin typeface="Century Gothic"/>
              <a:ea typeface="+mn-ea"/>
            </a:endParaRPr>
          </a:p>
        </p:txBody>
      </p:sp>
      <p:sp>
        <p:nvSpPr>
          <p:cNvPr id="6" name="Slide Number Placeholder 5"/>
          <p:cNvSpPr>
            <a:spLocks noGrp="1"/>
          </p:cNvSpPr>
          <p:nvPr>
            <p:ph type="sldNum" sz="quarter" idx="4"/>
          </p:nvPr>
        </p:nvSpPr>
        <p:spPr>
          <a:xfrm>
            <a:off x="8789894" y="656910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eaLnBrk="1" fontAlgn="auto" hangingPunct="1">
              <a:spcBef>
                <a:spcPts val="0"/>
              </a:spcBef>
              <a:spcAft>
                <a:spcPts val="0"/>
              </a:spcAft>
            </a:pPr>
            <a:fld id="{321DAA98-C123-43C2-AF03-BD803E001847}" type="slidenum">
              <a:rPr lang="it-IT" smtClean="0">
                <a:solidFill>
                  <a:prstClr val="black">
                    <a:lumMod val="65000"/>
                    <a:lumOff val="35000"/>
                  </a:prstClr>
                </a:solidFill>
                <a:latin typeface="Century Gothic"/>
                <a:ea typeface="+mn-ea"/>
              </a:rPr>
              <a:pPr eaLnBrk="1" fontAlgn="auto" hangingPunct="1">
                <a:spcBef>
                  <a:spcPts val="0"/>
                </a:spcBef>
                <a:spcAft>
                  <a:spcPts val="0"/>
                </a:spcAft>
              </a:pPr>
              <a:t>‹#›</a:t>
            </a:fld>
            <a:endParaRPr lang="it-IT">
              <a:solidFill>
                <a:prstClr val="black">
                  <a:lumMod val="65000"/>
                  <a:lumOff val="35000"/>
                </a:prstClr>
              </a:solidFill>
              <a:latin typeface="Century Gothic"/>
              <a:ea typeface="+mn-ea"/>
            </a:endParaRPr>
          </a:p>
        </p:txBody>
      </p:sp>
      <p:sp>
        <p:nvSpPr>
          <p:cNvPr id="7" name="Rectangle 6"/>
          <p:cNvSpPr/>
          <p:nvPr/>
        </p:nvSpPr>
        <p:spPr>
          <a:xfrm>
            <a:off x="914402"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sz="1800">
              <a:solidFill>
                <a:prstClr val="white"/>
              </a:solidFill>
            </a:endParaRPr>
          </a:p>
        </p:txBody>
      </p:sp>
      <p:sp>
        <p:nvSpPr>
          <p:cNvPr id="8" name="Rectangle 7"/>
          <p:cNvSpPr/>
          <p:nvPr/>
        </p:nvSpPr>
        <p:spPr>
          <a:xfrm>
            <a:off x="914402"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sz="1800">
              <a:solidFill>
                <a:prstClr val="white"/>
              </a:solidFill>
            </a:endParaRPr>
          </a:p>
        </p:txBody>
      </p:sp>
    </p:spTree>
  </p:cSld>
  <p:clrMap bg1="lt1" tx1="dk1" bg2="lt2" tx2="dk2" accent1="accent1" accent2="accent2" accent3="accent3" accent4="accent4" accent5="accent5" accent6="accent6" hlink="hlink" folHlink="folHlink"/>
  <p:sldLayoutIdLst>
    <p:sldLayoutId id="2147484361" r:id="rId1"/>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 y="1123856"/>
            <a:ext cx="8913813" cy="914400"/>
          </a:xfrm>
          <a:prstGeom prst="rect">
            <a:avLst/>
          </a:prstGeom>
          <a:solidFill>
            <a:schemeClr val="tx2"/>
          </a:solidFill>
        </p:spPr>
        <p:txBody>
          <a:bodyPr vert="horz" lIns="1188720" tIns="45720" rIns="274320" bIns="45720" rtlCol="0" anchor="ctr">
            <a:normAutofit/>
          </a:bodyPr>
          <a:lstStyle/>
          <a:p>
            <a:r>
              <a:rPr lang="it-IT" smtClean="0"/>
              <a:t>Fare clic per modificare stile</a:t>
            </a:r>
            <a:endParaRPr/>
          </a:p>
        </p:txBody>
      </p:sp>
      <p:sp>
        <p:nvSpPr>
          <p:cNvPr id="3" name="Text Placeholder 2"/>
          <p:cNvSpPr>
            <a:spLocks noGrp="1"/>
          </p:cNvSpPr>
          <p:nvPr>
            <p:ph type="body" idx="1"/>
          </p:nvPr>
        </p:nvSpPr>
        <p:spPr>
          <a:xfrm>
            <a:off x="1114424" y="2595592"/>
            <a:ext cx="7610476" cy="3670767"/>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4" name="Date Placeholder 3"/>
          <p:cNvSpPr>
            <a:spLocks noGrp="1"/>
          </p:cNvSpPr>
          <p:nvPr>
            <p:ph type="dt" sz="half" idx="2"/>
          </p:nvPr>
        </p:nvSpPr>
        <p:spPr>
          <a:xfrm>
            <a:off x="6580094" y="18828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eaLnBrk="1" fontAlgn="auto" hangingPunct="1">
              <a:spcBef>
                <a:spcPts val="0"/>
              </a:spcBef>
              <a:spcAft>
                <a:spcPts val="0"/>
              </a:spcAft>
            </a:pPr>
            <a:fld id="{8DAE5767-80F3-4DE0-B2A8-DEA838D3979A}" type="datetimeFigureOut">
              <a:rPr lang="it-IT" smtClean="0">
                <a:solidFill>
                  <a:prstClr val="black">
                    <a:lumMod val="65000"/>
                    <a:lumOff val="35000"/>
                  </a:prstClr>
                </a:solidFill>
                <a:latin typeface="Century Gothic"/>
                <a:ea typeface="+mn-ea"/>
              </a:rPr>
              <a:pPr eaLnBrk="1" fontAlgn="auto" hangingPunct="1">
                <a:spcBef>
                  <a:spcPts val="0"/>
                </a:spcBef>
                <a:spcAft>
                  <a:spcPts val="0"/>
                </a:spcAft>
              </a:pPr>
              <a:t>23/03/2015</a:t>
            </a:fld>
            <a:endParaRPr lang="it-IT">
              <a:solidFill>
                <a:prstClr val="black">
                  <a:lumMod val="65000"/>
                  <a:lumOff val="35000"/>
                </a:prstClr>
              </a:solidFill>
              <a:latin typeface="Century Gothic"/>
              <a:ea typeface="+mn-ea"/>
            </a:endParaRPr>
          </a:p>
        </p:txBody>
      </p:sp>
      <p:sp>
        <p:nvSpPr>
          <p:cNvPr id="5" name="Footer Placeholder 4"/>
          <p:cNvSpPr>
            <a:spLocks noGrp="1"/>
          </p:cNvSpPr>
          <p:nvPr>
            <p:ph type="ftr" sz="quarter" idx="3"/>
          </p:nvPr>
        </p:nvSpPr>
        <p:spPr>
          <a:xfrm>
            <a:off x="1120588" y="18828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eaLnBrk="1" fontAlgn="auto" hangingPunct="1">
              <a:spcBef>
                <a:spcPts val="0"/>
              </a:spcBef>
              <a:spcAft>
                <a:spcPts val="0"/>
              </a:spcAft>
            </a:pPr>
            <a:endParaRPr lang="it-IT">
              <a:solidFill>
                <a:prstClr val="black">
                  <a:lumMod val="65000"/>
                  <a:lumOff val="35000"/>
                </a:prstClr>
              </a:solidFill>
              <a:latin typeface="Century Gothic"/>
              <a:ea typeface="+mn-ea"/>
            </a:endParaRPr>
          </a:p>
        </p:txBody>
      </p:sp>
      <p:sp>
        <p:nvSpPr>
          <p:cNvPr id="6" name="Slide Number Placeholder 5"/>
          <p:cNvSpPr>
            <a:spLocks noGrp="1"/>
          </p:cNvSpPr>
          <p:nvPr>
            <p:ph type="sldNum" sz="quarter" idx="4"/>
          </p:nvPr>
        </p:nvSpPr>
        <p:spPr>
          <a:xfrm>
            <a:off x="8789894" y="656910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eaLnBrk="1" fontAlgn="auto" hangingPunct="1">
              <a:spcBef>
                <a:spcPts val="0"/>
              </a:spcBef>
              <a:spcAft>
                <a:spcPts val="0"/>
              </a:spcAft>
            </a:pPr>
            <a:fld id="{321DAA98-C123-43C2-AF03-BD803E001847}" type="slidenum">
              <a:rPr lang="it-IT" smtClean="0">
                <a:solidFill>
                  <a:prstClr val="black">
                    <a:lumMod val="65000"/>
                    <a:lumOff val="35000"/>
                  </a:prstClr>
                </a:solidFill>
                <a:latin typeface="Century Gothic"/>
                <a:ea typeface="+mn-ea"/>
              </a:rPr>
              <a:pPr eaLnBrk="1" fontAlgn="auto" hangingPunct="1">
                <a:spcBef>
                  <a:spcPts val="0"/>
                </a:spcBef>
                <a:spcAft>
                  <a:spcPts val="0"/>
                </a:spcAft>
              </a:pPr>
              <a:t>‹#›</a:t>
            </a:fld>
            <a:endParaRPr lang="it-IT">
              <a:solidFill>
                <a:prstClr val="black">
                  <a:lumMod val="65000"/>
                  <a:lumOff val="35000"/>
                </a:prstClr>
              </a:solidFill>
              <a:latin typeface="Century Gothic"/>
              <a:ea typeface="+mn-ea"/>
            </a:endParaRPr>
          </a:p>
        </p:txBody>
      </p:sp>
      <p:sp>
        <p:nvSpPr>
          <p:cNvPr id="7" name="Rectangle 6"/>
          <p:cNvSpPr/>
          <p:nvPr/>
        </p:nvSpPr>
        <p:spPr>
          <a:xfrm>
            <a:off x="914402"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sz="1800">
              <a:solidFill>
                <a:prstClr val="white"/>
              </a:solidFill>
            </a:endParaRPr>
          </a:p>
        </p:txBody>
      </p:sp>
      <p:sp>
        <p:nvSpPr>
          <p:cNvPr id="8" name="Rectangle 7"/>
          <p:cNvSpPr/>
          <p:nvPr/>
        </p:nvSpPr>
        <p:spPr>
          <a:xfrm>
            <a:off x="914402"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sz="1800">
              <a:solidFill>
                <a:prstClr val="white"/>
              </a:solidFill>
            </a:endParaRPr>
          </a:p>
        </p:txBody>
      </p:sp>
    </p:spTree>
  </p:cSld>
  <p:clrMap bg1="lt1" tx1="dk1" bg2="lt2" tx2="dk2" accent1="accent1" accent2="accent2" accent3="accent3" accent4="accent4" accent5="accent5" accent6="accent6" hlink="hlink" folHlink="folHlink"/>
  <p:sldLayoutIdLst>
    <p:sldLayoutId id="2147484363" r:id="rId1"/>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 y="1123856"/>
            <a:ext cx="8913813" cy="914400"/>
          </a:xfrm>
          <a:prstGeom prst="rect">
            <a:avLst/>
          </a:prstGeom>
          <a:solidFill>
            <a:schemeClr val="tx2"/>
          </a:solidFill>
        </p:spPr>
        <p:txBody>
          <a:bodyPr vert="horz" lIns="1188720" tIns="45720" rIns="274320" bIns="45720" rtlCol="0" anchor="ctr">
            <a:normAutofit/>
          </a:bodyPr>
          <a:lstStyle/>
          <a:p>
            <a:r>
              <a:rPr lang="it-IT" smtClean="0"/>
              <a:t>Fare clic per modificare stile</a:t>
            </a:r>
            <a:endParaRPr/>
          </a:p>
        </p:txBody>
      </p:sp>
      <p:sp>
        <p:nvSpPr>
          <p:cNvPr id="3" name="Text Placeholder 2"/>
          <p:cNvSpPr>
            <a:spLocks noGrp="1"/>
          </p:cNvSpPr>
          <p:nvPr>
            <p:ph type="body" idx="1"/>
          </p:nvPr>
        </p:nvSpPr>
        <p:spPr>
          <a:xfrm>
            <a:off x="1114424" y="2595592"/>
            <a:ext cx="7610476" cy="3670767"/>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4" name="Date Placeholder 3"/>
          <p:cNvSpPr>
            <a:spLocks noGrp="1"/>
          </p:cNvSpPr>
          <p:nvPr>
            <p:ph type="dt" sz="half" idx="2"/>
          </p:nvPr>
        </p:nvSpPr>
        <p:spPr>
          <a:xfrm>
            <a:off x="6580094" y="18828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eaLnBrk="1" fontAlgn="auto" hangingPunct="1">
              <a:spcBef>
                <a:spcPts val="0"/>
              </a:spcBef>
              <a:spcAft>
                <a:spcPts val="0"/>
              </a:spcAft>
            </a:pPr>
            <a:fld id="{8DAE5767-80F3-4DE0-B2A8-DEA838D3979A}" type="datetimeFigureOut">
              <a:rPr lang="it-IT" smtClean="0">
                <a:solidFill>
                  <a:prstClr val="black">
                    <a:lumMod val="65000"/>
                    <a:lumOff val="35000"/>
                  </a:prstClr>
                </a:solidFill>
                <a:latin typeface="Century Gothic"/>
                <a:ea typeface="+mn-ea"/>
              </a:rPr>
              <a:pPr eaLnBrk="1" fontAlgn="auto" hangingPunct="1">
                <a:spcBef>
                  <a:spcPts val="0"/>
                </a:spcBef>
                <a:spcAft>
                  <a:spcPts val="0"/>
                </a:spcAft>
              </a:pPr>
              <a:t>23/03/2015</a:t>
            </a:fld>
            <a:endParaRPr lang="it-IT">
              <a:solidFill>
                <a:prstClr val="black">
                  <a:lumMod val="65000"/>
                  <a:lumOff val="35000"/>
                </a:prstClr>
              </a:solidFill>
              <a:latin typeface="Century Gothic"/>
              <a:ea typeface="+mn-ea"/>
            </a:endParaRPr>
          </a:p>
        </p:txBody>
      </p:sp>
      <p:sp>
        <p:nvSpPr>
          <p:cNvPr id="5" name="Footer Placeholder 4"/>
          <p:cNvSpPr>
            <a:spLocks noGrp="1"/>
          </p:cNvSpPr>
          <p:nvPr>
            <p:ph type="ftr" sz="quarter" idx="3"/>
          </p:nvPr>
        </p:nvSpPr>
        <p:spPr>
          <a:xfrm>
            <a:off x="1120588" y="18828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eaLnBrk="1" fontAlgn="auto" hangingPunct="1">
              <a:spcBef>
                <a:spcPts val="0"/>
              </a:spcBef>
              <a:spcAft>
                <a:spcPts val="0"/>
              </a:spcAft>
            </a:pPr>
            <a:endParaRPr lang="it-IT">
              <a:solidFill>
                <a:prstClr val="black">
                  <a:lumMod val="65000"/>
                  <a:lumOff val="35000"/>
                </a:prstClr>
              </a:solidFill>
              <a:latin typeface="Century Gothic"/>
              <a:ea typeface="+mn-ea"/>
            </a:endParaRPr>
          </a:p>
        </p:txBody>
      </p:sp>
      <p:sp>
        <p:nvSpPr>
          <p:cNvPr id="6" name="Slide Number Placeholder 5"/>
          <p:cNvSpPr>
            <a:spLocks noGrp="1"/>
          </p:cNvSpPr>
          <p:nvPr>
            <p:ph type="sldNum" sz="quarter" idx="4"/>
          </p:nvPr>
        </p:nvSpPr>
        <p:spPr>
          <a:xfrm>
            <a:off x="8789894" y="656910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eaLnBrk="1" fontAlgn="auto" hangingPunct="1">
              <a:spcBef>
                <a:spcPts val="0"/>
              </a:spcBef>
              <a:spcAft>
                <a:spcPts val="0"/>
              </a:spcAft>
            </a:pPr>
            <a:fld id="{321DAA98-C123-43C2-AF03-BD803E001847}" type="slidenum">
              <a:rPr lang="it-IT" smtClean="0">
                <a:solidFill>
                  <a:prstClr val="black">
                    <a:lumMod val="65000"/>
                    <a:lumOff val="35000"/>
                  </a:prstClr>
                </a:solidFill>
                <a:latin typeface="Century Gothic"/>
                <a:ea typeface="+mn-ea"/>
              </a:rPr>
              <a:pPr eaLnBrk="1" fontAlgn="auto" hangingPunct="1">
                <a:spcBef>
                  <a:spcPts val="0"/>
                </a:spcBef>
                <a:spcAft>
                  <a:spcPts val="0"/>
                </a:spcAft>
              </a:pPr>
              <a:t>‹#›</a:t>
            </a:fld>
            <a:endParaRPr lang="it-IT">
              <a:solidFill>
                <a:prstClr val="black">
                  <a:lumMod val="65000"/>
                  <a:lumOff val="35000"/>
                </a:prstClr>
              </a:solidFill>
              <a:latin typeface="Century Gothic"/>
              <a:ea typeface="+mn-ea"/>
            </a:endParaRPr>
          </a:p>
        </p:txBody>
      </p:sp>
      <p:sp>
        <p:nvSpPr>
          <p:cNvPr id="7" name="Rectangle 6"/>
          <p:cNvSpPr/>
          <p:nvPr/>
        </p:nvSpPr>
        <p:spPr>
          <a:xfrm>
            <a:off x="914402"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sz="1800">
              <a:solidFill>
                <a:prstClr val="white"/>
              </a:solidFill>
            </a:endParaRPr>
          </a:p>
        </p:txBody>
      </p:sp>
      <p:sp>
        <p:nvSpPr>
          <p:cNvPr id="8" name="Rectangle 7"/>
          <p:cNvSpPr/>
          <p:nvPr/>
        </p:nvSpPr>
        <p:spPr>
          <a:xfrm>
            <a:off x="914402"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sz="1800">
              <a:solidFill>
                <a:prstClr val="white"/>
              </a:solidFill>
            </a:endParaRPr>
          </a:p>
        </p:txBody>
      </p:sp>
    </p:spTree>
  </p:cSld>
  <p:clrMap bg1="lt1" tx1="dk1" bg2="lt2" tx2="dk2" accent1="accent1" accent2="accent2" accent3="accent3" accent4="accent4" accent5="accent5" accent6="accent6" hlink="hlink" folHlink="folHlink"/>
  <p:sldLayoutIdLst>
    <p:sldLayoutId id="2147484365" r:id="rId1"/>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3408FE31-B7A0-4A31-90A9-2E5E69AE49DB}"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30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34" charset="-128"/>
        </a:defRPr>
      </a:lvl2pPr>
      <a:lvl3pPr algn="ctr" rtl="0" eaLnBrk="0" fontAlgn="base" hangingPunct="0">
        <a:spcBef>
          <a:spcPct val="0"/>
        </a:spcBef>
        <a:spcAft>
          <a:spcPct val="0"/>
        </a:spcAft>
        <a:defRPr sz="4400">
          <a:solidFill>
            <a:schemeClr val="tx2"/>
          </a:solidFill>
          <a:latin typeface="Arial" charset="0"/>
          <a:ea typeface="ＭＳ Ｐゴシック" pitchFamily="34" charset="-128"/>
        </a:defRPr>
      </a:lvl3pPr>
      <a:lvl4pPr algn="ctr" rtl="0" eaLnBrk="0" fontAlgn="base" hangingPunct="0">
        <a:spcBef>
          <a:spcPct val="0"/>
        </a:spcBef>
        <a:spcAft>
          <a:spcPct val="0"/>
        </a:spcAft>
        <a:defRPr sz="4400">
          <a:solidFill>
            <a:schemeClr val="tx2"/>
          </a:solidFill>
          <a:latin typeface="Arial" charset="0"/>
          <a:ea typeface="ＭＳ Ｐゴシック" pitchFamily="34" charset="-128"/>
        </a:defRPr>
      </a:lvl4pPr>
      <a:lvl5pPr algn="ctr" rtl="0" eaLnBrk="0" fontAlgn="base" hangingPunct="0">
        <a:spcBef>
          <a:spcPct val="0"/>
        </a:spcBef>
        <a:spcAft>
          <a:spcPct val="0"/>
        </a:spcAft>
        <a:defRPr sz="4400">
          <a:solidFill>
            <a:schemeClr val="tx2"/>
          </a:solidFill>
          <a:latin typeface="Arial" charset="0"/>
          <a:ea typeface="ＭＳ Ｐゴシック" pitchFamily="34" charset="-128"/>
        </a:defRPr>
      </a:lvl5pPr>
      <a:lvl6pPr marL="457200" algn="ctr" rtl="0" fontAlgn="base">
        <a:spcBef>
          <a:spcPct val="0"/>
        </a:spcBef>
        <a:spcAft>
          <a:spcPct val="0"/>
        </a:spcAft>
        <a:defRPr sz="4400">
          <a:solidFill>
            <a:schemeClr val="tx2"/>
          </a:solidFill>
          <a:latin typeface="Arial" charset="0"/>
          <a:ea typeface="ＭＳ Ｐゴシック" pitchFamily="34" charset="-128"/>
        </a:defRPr>
      </a:lvl6pPr>
      <a:lvl7pPr marL="914400" algn="ctr" rtl="0" fontAlgn="base">
        <a:spcBef>
          <a:spcPct val="0"/>
        </a:spcBef>
        <a:spcAft>
          <a:spcPct val="0"/>
        </a:spcAft>
        <a:defRPr sz="4400">
          <a:solidFill>
            <a:schemeClr val="tx2"/>
          </a:solidFill>
          <a:latin typeface="Arial" charset="0"/>
          <a:ea typeface="ＭＳ Ｐゴシック" pitchFamily="34" charset="-128"/>
        </a:defRPr>
      </a:lvl7pPr>
      <a:lvl8pPr marL="1371600" algn="ctr" rtl="0" fontAlgn="base">
        <a:spcBef>
          <a:spcPct val="0"/>
        </a:spcBef>
        <a:spcAft>
          <a:spcPct val="0"/>
        </a:spcAft>
        <a:defRPr sz="4400">
          <a:solidFill>
            <a:schemeClr val="tx2"/>
          </a:solidFill>
          <a:latin typeface="Arial" charset="0"/>
          <a:ea typeface="ＭＳ Ｐゴシック" pitchFamily="34" charset="-128"/>
        </a:defRPr>
      </a:lvl8pPr>
      <a:lvl9pPr marL="1828800" algn="ctr" rtl="0" fontAlgn="base">
        <a:spcBef>
          <a:spcPct val="0"/>
        </a:spcBef>
        <a:spcAft>
          <a:spcPct val="0"/>
        </a:spcAft>
        <a:defRPr sz="4400">
          <a:solidFill>
            <a:schemeClr val="tx2"/>
          </a:solidFill>
          <a:latin typeface="Arial"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4191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ga-IE" smtClean="0"/>
              <a:t>Master title here</a:t>
            </a:r>
            <a:endParaRPr lang="en-US" smtClean="0"/>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Text here</a:t>
            </a:r>
          </a:p>
        </p:txBody>
      </p:sp>
      <p:sp>
        <p:nvSpPr>
          <p:cNvPr id="2" name="Slide Number Placeholder 1"/>
          <p:cNvSpPr>
            <a:spLocks noGrp="1"/>
          </p:cNvSpPr>
          <p:nvPr>
            <p:ph type="sldNum" sz="quarter" idx="4"/>
          </p:nvPr>
        </p:nvSpPr>
        <p:spPr>
          <a:xfrm>
            <a:off x="6553200" y="635638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eaLnBrk="1" hangingPunct="1"/>
            <a:fld id="{23779849-9DB9-47A9-9764-69784E8DB704}" type="slidenum">
              <a:rPr lang="en-US"/>
              <a:pPr defTabSz="457200" eaLnBrk="1" hangingPunct="1"/>
              <a:t>‹#›</a:t>
            </a:fld>
            <a:endParaRPr lang="en-US"/>
          </a:p>
        </p:txBody>
      </p:sp>
      <p:pic>
        <p:nvPicPr>
          <p:cNvPr id="1031" name="Picture 5" descr="Strip1.jpg"/>
          <p:cNvPicPr>
            <a:picLocks noChangeAspect="1"/>
          </p:cNvPicPr>
          <p:nvPr userDrawn="1"/>
        </p:nvPicPr>
        <p:blipFill>
          <a:blip r:embed="rId4" cstate="print"/>
          <a:srcRect/>
          <a:stretch>
            <a:fillRect/>
          </a:stretch>
        </p:blipFill>
        <p:spPr bwMode="auto">
          <a:xfrm>
            <a:off x="0" y="-7938"/>
            <a:ext cx="9144000" cy="782638"/>
          </a:xfrm>
          <a:prstGeom prst="rect">
            <a:avLst/>
          </a:prstGeom>
          <a:noFill/>
          <a:ln w="9525">
            <a:noFill/>
            <a:miter lim="800000"/>
            <a:headEnd/>
            <a:tailEnd/>
          </a:ln>
        </p:spPr>
      </p:pic>
      <p:pic>
        <p:nvPicPr>
          <p:cNvPr id="9" name="Picture 8" descr="CoExist colour full.jpg"/>
          <p:cNvPicPr>
            <a:picLocks noChangeAspect="1"/>
          </p:cNvPicPr>
          <p:nvPr userDrawn="1"/>
        </p:nvPicPr>
        <p:blipFill>
          <a:blip r:embed="rId5" cstate="print"/>
          <a:srcRect l="8304" t="16618" r="7040" b="19777"/>
          <a:stretch>
            <a:fillRect/>
          </a:stretch>
        </p:blipFill>
        <p:spPr>
          <a:xfrm>
            <a:off x="162824" y="6126163"/>
            <a:ext cx="2427976" cy="684000"/>
          </a:xfrm>
          <a:prstGeom prst="rect">
            <a:avLst/>
          </a:prstGeom>
        </p:spPr>
      </p:pic>
    </p:spTree>
  </p:cSld>
  <p:clrMap bg1="lt1" tx1="dk1" bg2="lt2" tx2="dk2" accent1="accent1" accent2="accent2" accent3="accent3" accent4="accent4" accent5="accent5" accent6="accent6" hlink="hlink" folHlink="folHlink"/>
  <p:sldLayoutIdLst>
    <p:sldLayoutId id="2147484367" r:id="rId1"/>
    <p:sldLayoutId id="2147484368" r:id="rId2"/>
  </p:sldLayoutIdLst>
  <p:hf sldNum="0" hdr="0"/>
  <p:txStyles>
    <p:titleStyle>
      <a:lvl1pPr algn="ctr" defTabSz="457200" rtl="0" eaLnBrk="0" fontAlgn="base" hangingPunct="0">
        <a:spcBef>
          <a:spcPct val="0"/>
        </a:spcBef>
        <a:spcAft>
          <a:spcPct val="0"/>
        </a:spcAft>
        <a:defRPr sz="3600" kern="1200">
          <a:solidFill>
            <a:srgbClr val="1F497D"/>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3600">
          <a:solidFill>
            <a:srgbClr val="1F497D"/>
          </a:solidFill>
          <a:latin typeface="Arial" charset="0"/>
          <a:ea typeface="ＭＳ Ｐゴシック" charset="-128"/>
          <a:cs typeface="ＭＳ Ｐゴシック" charset="-128"/>
        </a:defRPr>
      </a:lvl2pPr>
      <a:lvl3pPr algn="ctr" defTabSz="457200" rtl="0" eaLnBrk="0" fontAlgn="base" hangingPunct="0">
        <a:spcBef>
          <a:spcPct val="0"/>
        </a:spcBef>
        <a:spcAft>
          <a:spcPct val="0"/>
        </a:spcAft>
        <a:defRPr sz="3600">
          <a:solidFill>
            <a:srgbClr val="1F497D"/>
          </a:solidFill>
          <a:latin typeface="Arial" charset="0"/>
          <a:ea typeface="ＭＳ Ｐゴシック" charset="-128"/>
          <a:cs typeface="ＭＳ Ｐゴシック" charset="-128"/>
        </a:defRPr>
      </a:lvl3pPr>
      <a:lvl4pPr algn="ctr" defTabSz="457200" rtl="0" eaLnBrk="0" fontAlgn="base" hangingPunct="0">
        <a:spcBef>
          <a:spcPct val="0"/>
        </a:spcBef>
        <a:spcAft>
          <a:spcPct val="0"/>
        </a:spcAft>
        <a:defRPr sz="3600">
          <a:solidFill>
            <a:srgbClr val="1F497D"/>
          </a:solidFill>
          <a:latin typeface="Arial" charset="0"/>
          <a:ea typeface="ＭＳ Ｐゴシック" charset="-128"/>
          <a:cs typeface="ＭＳ Ｐゴシック" charset="-128"/>
        </a:defRPr>
      </a:lvl4pPr>
      <a:lvl5pPr algn="ctr" defTabSz="457200" rtl="0" eaLnBrk="0" fontAlgn="base" hangingPunct="0">
        <a:spcBef>
          <a:spcPct val="0"/>
        </a:spcBef>
        <a:spcAft>
          <a:spcPct val="0"/>
        </a:spcAft>
        <a:defRPr sz="3600">
          <a:solidFill>
            <a:srgbClr val="1F497D"/>
          </a:solidFill>
          <a:latin typeface="Arial" charset="0"/>
          <a:ea typeface="ＭＳ Ｐゴシック" charset="-128"/>
          <a:cs typeface="ＭＳ Ｐゴシック" charset="-128"/>
        </a:defRPr>
      </a:lvl5pPr>
      <a:lvl6pPr marL="457200" algn="ctr" defTabSz="457200" rtl="0" fontAlgn="base">
        <a:spcBef>
          <a:spcPct val="0"/>
        </a:spcBef>
        <a:spcAft>
          <a:spcPct val="0"/>
        </a:spcAft>
        <a:defRPr sz="4400">
          <a:solidFill>
            <a:srgbClr val="1F497D"/>
          </a:solidFill>
          <a:latin typeface="Arial" charset="0"/>
          <a:ea typeface="ＭＳ Ｐゴシック" charset="-128"/>
          <a:cs typeface="ＭＳ Ｐゴシック" charset="-128"/>
        </a:defRPr>
      </a:lvl6pPr>
      <a:lvl7pPr marL="914400" algn="ctr" defTabSz="457200" rtl="0" fontAlgn="base">
        <a:spcBef>
          <a:spcPct val="0"/>
        </a:spcBef>
        <a:spcAft>
          <a:spcPct val="0"/>
        </a:spcAft>
        <a:defRPr sz="4400">
          <a:solidFill>
            <a:srgbClr val="1F497D"/>
          </a:solidFill>
          <a:latin typeface="Arial" charset="0"/>
          <a:ea typeface="ＭＳ Ｐゴシック" charset="-128"/>
          <a:cs typeface="ＭＳ Ｐゴシック" charset="-128"/>
        </a:defRPr>
      </a:lvl7pPr>
      <a:lvl8pPr marL="1371600" algn="ctr" defTabSz="457200" rtl="0" fontAlgn="base">
        <a:spcBef>
          <a:spcPct val="0"/>
        </a:spcBef>
        <a:spcAft>
          <a:spcPct val="0"/>
        </a:spcAft>
        <a:defRPr sz="4400">
          <a:solidFill>
            <a:srgbClr val="1F497D"/>
          </a:solidFill>
          <a:latin typeface="Arial" charset="0"/>
          <a:ea typeface="ＭＳ Ｐゴシック" charset="-128"/>
          <a:cs typeface="ＭＳ Ｐゴシック" charset="-128"/>
        </a:defRPr>
      </a:lvl8pPr>
      <a:lvl9pPr marL="1828800" algn="ctr" defTabSz="457200" rtl="0" fontAlgn="base">
        <a:spcBef>
          <a:spcPct val="0"/>
        </a:spcBef>
        <a:spcAft>
          <a:spcPct val="0"/>
        </a:spcAft>
        <a:defRPr sz="4400">
          <a:solidFill>
            <a:srgbClr val="1F497D"/>
          </a:solidFill>
          <a:latin typeface="Arial"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itchFamily="34" charset="0"/>
        <a:defRPr lang="en-US" sz="2400" kern="1200" baseline="0">
          <a:solidFill>
            <a:srgbClr val="376092"/>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rgbClr val="1F497D"/>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rgbClr val="1F497D"/>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rgbClr val="1F497D"/>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8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B872E0B6-5F2D-4AE8-9A93-3A19A498CDD4}" type="datetimeFigureOut">
              <a:rPr lang="en-GB" smtClean="0">
                <a:solidFill>
                  <a:prstClr val="black">
                    <a:tint val="75000"/>
                  </a:prstClr>
                </a:solidFill>
                <a:latin typeface="Calibri"/>
                <a:ea typeface="+mn-ea"/>
              </a:rPr>
              <a:pPr eaLnBrk="1" fontAlgn="auto" hangingPunct="1">
                <a:spcBef>
                  <a:spcPts val="0"/>
                </a:spcBef>
                <a:spcAft>
                  <a:spcPts val="0"/>
                </a:spcAft>
              </a:pPr>
              <a:t>23/03/2015</a:t>
            </a:fld>
            <a:endParaRPr lang="en-GB">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8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8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62D885B0-025F-4540-AB68-7D739CEEF82E}" type="slidenum">
              <a:rPr lang="en-GB" smtClean="0">
                <a:solidFill>
                  <a:prstClr val="black">
                    <a:tint val="75000"/>
                  </a:prstClr>
                </a:solidFill>
                <a:latin typeface="Calibri"/>
                <a:ea typeface="+mn-ea"/>
              </a:rPr>
              <a:pPr eaLnBrk="1" fontAlgn="auto" hangingPunct="1">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xmlns="" val="237076899"/>
      </p:ext>
    </p:extLst>
  </p:cSld>
  <p:clrMap bg1="lt1" tx1="dk1" bg2="lt2" tx2="dk2" accent1="accent1" accent2="accent2" accent3="accent3" accent4="accent4" accent5="accent5" accent6="accent6" hlink="hlink" folHlink="folHlink"/>
  <p:sldLayoutIdLst>
    <p:sldLayoutId id="214748437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8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B872E0B6-5F2D-4AE8-9A93-3A19A498CDD4}" type="datetimeFigureOut">
              <a:rPr lang="en-GB" smtClean="0">
                <a:solidFill>
                  <a:prstClr val="black">
                    <a:tint val="75000"/>
                  </a:prstClr>
                </a:solidFill>
                <a:latin typeface="Calibri"/>
                <a:ea typeface="+mn-ea"/>
              </a:rPr>
              <a:pPr eaLnBrk="1" fontAlgn="auto" hangingPunct="1">
                <a:spcBef>
                  <a:spcPts val="0"/>
                </a:spcBef>
                <a:spcAft>
                  <a:spcPts val="0"/>
                </a:spcAft>
              </a:pPr>
              <a:t>23/03/2015</a:t>
            </a:fld>
            <a:endParaRPr lang="en-GB">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8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8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62D885B0-025F-4540-AB68-7D739CEEF82E}" type="slidenum">
              <a:rPr lang="en-GB" smtClean="0">
                <a:solidFill>
                  <a:prstClr val="black">
                    <a:tint val="75000"/>
                  </a:prstClr>
                </a:solidFill>
                <a:latin typeface="Calibri"/>
                <a:ea typeface="+mn-ea"/>
              </a:rPr>
              <a:pPr eaLnBrk="1" fontAlgn="auto" hangingPunct="1">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xmlns="" val="237076899"/>
      </p:ext>
    </p:extLst>
  </p:cSld>
  <p:clrMap bg1="lt1" tx1="dk1" bg2="lt2" tx2="dk2" accent1="accent1" accent2="accent2" accent3="accent3" accent4="accent4" accent5="accent5" accent6="accent6" hlink="hlink" folHlink="folHlink"/>
  <p:sldLayoutIdLst>
    <p:sldLayoutId id="214748437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3201988" y="1141413"/>
            <a:ext cx="5484812" cy="13985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3201988" y="2632075"/>
            <a:ext cx="5484812" cy="1276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p:txBody>
      </p:sp>
      <p:sp>
        <p:nvSpPr>
          <p:cNvPr id="7" name="Freeform 6"/>
          <p:cNvSpPr/>
          <p:nvPr/>
        </p:nvSpPr>
        <p:spPr>
          <a:xfrm>
            <a:off x="-9525" y="4416425"/>
            <a:ext cx="9170988" cy="2459038"/>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Tree>
  </p:cSld>
  <p:clrMap bg1="lt1" tx1="dk1" bg2="lt2" tx2="dk2" accent1="accent1" accent2="accent2" accent3="accent3" accent4="accent4" accent5="accent5" accent6="accent6" hlink="hlink" folHlink="folHlink"/>
  <p:sldLayoutIdLst>
    <p:sldLayoutId id="2147484375" r:id="rId1"/>
  </p:sldLayoutIdLst>
  <p:txStyles>
    <p:titleStyle>
      <a:lvl1pPr algn="r" defTabSz="457200" rtl="0" eaLnBrk="0" fontAlgn="base" hangingPunct="0">
        <a:lnSpc>
          <a:spcPct val="80000"/>
        </a:lnSpc>
        <a:spcBef>
          <a:spcPct val="0"/>
        </a:spcBef>
        <a:spcAft>
          <a:spcPct val="0"/>
        </a:spcAft>
        <a:defRPr sz="4400" b="1" kern="1200">
          <a:solidFill>
            <a:schemeClr val="accent1"/>
          </a:solidFill>
          <a:latin typeface="+mj-lt"/>
          <a:ea typeface="Arial Narrow Bold" pitchFamily="34" charset="0"/>
          <a:cs typeface="Arial Narrow Bold"/>
        </a:defRPr>
      </a:lvl1pPr>
      <a:lvl2pPr algn="r" defTabSz="457200" rtl="0" eaLnBrk="0" fontAlgn="base" hangingPunct="0">
        <a:lnSpc>
          <a:spcPct val="80000"/>
        </a:lnSpc>
        <a:spcBef>
          <a:spcPct val="0"/>
        </a:spcBef>
        <a:spcAft>
          <a:spcPct val="0"/>
        </a:spcAft>
        <a:defRPr sz="4400" b="1">
          <a:solidFill>
            <a:schemeClr val="accent1"/>
          </a:solidFill>
          <a:latin typeface="Arial Narrow" pitchFamily="34" charset="0"/>
          <a:ea typeface="Arial Narrow Bold" pitchFamily="34" charset="0"/>
          <a:cs typeface="Arial Narrow Bold" pitchFamily="34" charset="0"/>
        </a:defRPr>
      </a:lvl2pPr>
      <a:lvl3pPr algn="r" defTabSz="457200" rtl="0" eaLnBrk="0" fontAlgn="base" hangingPunct="0">
        <a:lnSpc>
          <a:spcPct val="80000"/>
        </a:lnSpc>
        <a:spcBef>
          <a:spcPct val="0"/>
        </a:spcBef>
        <a:spcAft>
          <a:spcPct val="0"/>
        </a:spcAft>
        <a:defRPr sz="4400" b="1">
          <a:solidFill>
            <a:schemeClr val="accent1"/>
          </a:solidFill>
          <a:latin typeface="Arial Narrow" pitchFamily="34" charset="0"/>
          <a:ea typeface="Arial Narrow Bold" pitchFamily="34" charset="0"/>
          <a:cs typeface="Arial Narrow Bold" pitchFamily="34" charset="0"/>
        </a:defRPr>
      </a:lvl3pPr>
      <a:lvl4pPr algn="r" defTabSz="457200" rtl="0" eaLnBrk="0" fontAlgn="base" hangingPunct="0">
        <a:lnSpc>
          <a:spcPct val="80000"/>
        </a:lnSpc>
        <a:spcBef>
          <a:spcPct val="0"/>
        </a:spcBef>
        <a:spcAft>
          <a:spcPct val="0"/>
        </a:spcAft>
        <a:defRPr sz="4400" b="1">
          <a:solidFill>
            <a:schemeClr val="accent1"/>
          </a:solidFill>
          <a:latin typeface="Arial Narrow" pitchFamily="34" charset="0"/>
          <a:ea typeface="Arial Narrow Bold" pitchFamily="34" charset="0"/>
          <a:cs typeface="Arial Narrow Bold" pitchFamily="34" charset="0"/>
        </a:defRPr>
      </a:lvl4pPr>
      <a:lvl5pPr algn="r" defTabSz="457200" rtl="0" eaLnBrk="0" fontAlgn="base" hangingPunct="0">
        <a:lnSpc>
          <a:spcPct val="80000"/>
        </a:lnSpc>
        <a:spcBef>
          <a:spcPct val="0"/>
        </a:spcBef>
        <a:spcAft>
          <a:spcPct val="0"/>
        </a:spcAft>
        <a:defRPr sz="4400" b="1">
          <a:solidFill>
            <a:schemeClr val="accent1"/>
          </a:solidFill>
          <a:latin typeface="Arial Narrow" pitchFamily="34" charset="0"/>
          <a:ea typeface="Arial Narrow Bold" pitchFamily="34" charset="0"/>
          <a:cs typeface="Arial Narrow Bold" pitchFamily="34" charset="0"/>
        </a:defRPr>
      </a:lvl5pPr>
      <a:lvl6pPr marL="457200" algn="r" defTabSz="457200" rtl="0" fontAlgn="base">
        <a:lnSpc>
          <a:spcPct val="80000"/>
        </a:lnSpc>
        <a:spcBef>
          <a:spcPct val="0"/>
        </a:spcBef>
        <a:spcAft>
          <a:spcPct val="0"/>
        </a:spcAft>
        <a:defRPr sz="4400" b="1">
          <a:solidFill>
            <a:schemeClr val="accent1"/>
          </a:solidFill>
          <a:latin typeface="Arial Narrow" pitchFamily="34" charset="0"/>
          <a:ea typeface="Arial Narrow Bold" pitchFamily="34" charset="0"/>
          <a:cs typeface="Arial Narrow Bold" pitchFamily="34" charset="0"/>
        </a:defRPr>
      </a:lvl6pPr>
      <a:lvl7pPr marL="914400" algn="r" defTabSz="457200" rtl="0" fontAlgn="base">
        <a:lnSpc>
          <a:spcPct val="80000"/>
        </a:lnSpc>
        <a:spcBef>
          <a:spcPct val="0"/>
        </a:spcBef>
        <a:spcAft>
          <a:spcPct val="0"/>
        </a:spcAft>
        <a:defRPr sz="4400" b="1">
          <a:solidFill>
            <a:schemeClr val="accent1"/>
          </a:solidFill>
          <a:latin typeface="Arial Narrow" pitchFamily="34" charset="0"/>
          <a:ea typeface="Arial Narrow Bold" pitchFamily="34" charset="0"/>
          <a:cs typeface="Arial Narrow Bold" pitchFamily="34" charset="0"/>
        </a:defRPr>
      </a:lvl7pPr>
      <a:lvl8pPr marL="1371600" algn="r" defTabSz="457200" rtl="0" fontAlgn="base">
        <a:lnSpc>
          <a:spcPct val="80000"/>
        </a:lnSpc>
        <a:spcBef>
          <a:spcPct val="0"/>
        </a:spcBef>
        <a:spcAft>
          <a:spcPct val="0"/>
        </a:spcAft>
        <a:defRPr sz="4400" b="1">
          <a:solidFill>
            <a:schemeClr val="accent1"/>
          </a:solidFill>
          <a:latin typeface="Arial Narrow" pitchFamily="34" charset="0"/>
          <a:ea typeface="Arial Narrow Bold" pitchFamily="34" charset="0"/>
          <a:cs typeface="Arial Narrow Bold" pitchFamily="34" charset="0"/>
        </a:defRPr>
      </a:lvl8pPr>
      <a:lvl9pPr marL="1828800" algn="r" defTabSz="457200" rtl="0" fontAlgn="base">
        <a:lnSpc>
          <a:spcPct val="80000"/>
        </a:lnSpc>
        <a:spcBef>
          <a:spcPct val="0"/>
        </a:spcBef>
        <a:spcAft>
          <a:spcPct val="0"/>
        </a:spcAft>
        <a:defRPr sz="4400" b="1">
          <a:solidFill>
            <a:schemeClr val="accent1"/>
          </a:solidFill>
          <a:latin typeface="Arial Narrow" pitchFamily="34" charset="0"/>
          <a:ea typeface="Arial Narrow Bold" pitchFamily="34" charset="0"/>
          <a:cs typeface="Arial Narrow Bold" pitchFamily="34" charset="0"/>
        </a:defRPr>
      </a:lvl9pPr>
    </p:titleStyle>
    <p:bodyStyle>
      <a:lvl1pPr algn="r" defTabSz="457200" rtl="0" eaLnBrk="0" fontAlgn="base" hangingPunct="0">
        <a:spcBef>
          <a:spcPct val="20000"/>
        </a:spcBef>
        <a:spcAft>
          <a:spcPct val="0"/>
        </a:spcAft>
        <a:buFont typeface="Arial" pitchFamily="34" charset="0"/>
        <a:defRPr sz="2400" kern="1200">
          <a:solidFill>
            <a:schemeClr val="tx2"/>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3200" kern="1200">
          <a:solidFill>
            <a:schemeClr val="tx2"/>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800" kern="1200">
          <a:solidFill>
            <a:schemeClr val="tx2"/>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800" kern="1200">
          <a:solidFill>
            <a:schemeClr val="tx2"/>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8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eaLnBrk="1" hangingPunct="1">
              <a:defRPr/>
            </a:pPr>
            <a:fld id="{93E31770-7817-4EF8-B7FD-593FE737BA8C}" type="datetimeFigureOut">
              <a:rPr lang="en-US">
                <a:solidFill>
                  <a:prstClr val="black">
                    <a:tint val="75000"/>
                  </a:prstClr>
                </a:solidFill>
                <a:ea typeface="+mn-ea"/>
              </a:rPr>
              <a:pPr eaLnBrk="1" hangingPunct="1">
                <a:defRPr/>
              </a:pPr>
              <a:t>3/23/2015</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8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eaLnBrk="1" hangingPunct="1">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8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eaLnBrk="1" hangingPunct="1">
              <a:defRPr/>
            </a:pPr>
            <a:fld id="{4612CABF-62F5-4724-BDC4-D8FFBA79D03C}" type="slidenum">
              <a:rPr lang="en-US">
                <a:solidFill>
                  <a:prstClr val="black">
                    <a:tint val="75000"/>
                  </a:prstClr>
                </a:solidFill>
                <a:ea typeface="+mn-ea"/>
              </a:rPr>
              <a:pPr eaLnBrk="1" hangingPunct="1">
                <a:defRPr/>
              </a:pPr>
              <a:t>‹#›</a:t>
            </a:fld>
            <a:endParaRPr lang="en-US">
              <a:solidFill>
                <a:prstClr val="black">
                  <a:tint val="75000"/>
                </a:prstClr>
              </a:solidFill>
              <a:ea typeface="+mn-ea"/>
            </a:endParaRPr>
          </a:p>
        </p:txBody>
      </p:sp>
    </p:spTree>
  </p:cSld>
  <p:clrMap bg1="lt1" tx1="dk1" bg2="lt2" tx2="dk2" accent1="accent1" accent2="accent2" accent3="accent3" accent4="accent4" accent5="accent5" accent6="accent6" hlink="hlink" folHlink="folHlink"/>
  <p:sldLayoutIdLst>
    <p:sldLayoutId id="2147484379"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8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eaLnBrk="1" hangingPunct="1">
              <a:defRPr/>
            </a:pPr>
            <a:fld id="{93E31770-7817-4EF8-B7FD-593FE737BA8C}" type="datetimeFigureOut">
              <a:rPr lang="en-US">
                <a:solidFill>
                  <a:prstClr val="black">
                    <a:tint val="75000"/>
                  </a:prstClr>
                </a:solidFill>
                <a:ea typeface="+mn-ea"/>
              </a:rPr>
              <a:pPr eaLnBrk="1" hangingPunct="1">
                <a:defRPr/>
              </a:pPr>
              <a:t>3/23/2015</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8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eaLnBrk="1" hangingPunct="1">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8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eaLnBrk="1" hangingPunct="1">
              <a:defRPr/>
            </a:pPr>
            <a:fld id="{4612CABF-62F5-4724-BDC4-D8FFBA79D03C}" type="slidenum">
              <a:rPr lang="en-US">
                <a:solidFill>
                  <a:prstClr val="black">
                    <a:tint val="75000"/>
                  </a:prstClr>
                </a:solidFill>
                <a:ea typeface="+mn-ea"/>
              </a:rPr>
              <a:pPr eaLnBrk="1" hangingPunct="1">
                <a:defRPr/>
              </a:pPr>
              <a:t>‹#›</a:t>
            </a:fld>
            <a:endParaRPr lang="en-US">
              <a:solidFill>
                <a:prstClr val="black">
                  <a:tint val="75000"/>
                </a:prstClr>
              </a:solidFill>
              <a:ea typeface="+mn-ea"/>
            </a:endParaRPr>
          </a:p>
        </p:txBody>
      </p:sp>
    </p:spTree>
  </p:cSld>
  <p:clrMap bg1="lt1" tx1="dk1" bg2="lt2" tx2="dk2" accent1="accent1" accent2="accent2" accent3="accent3" accent4="accent4" accent5="accent5" accent6="accent6" hlink="hlink" folHlink="folHlink"/>
  <p:sldLayoutIdLst>
    <p:sldLayoutId id="2147484383"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8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eaLnBrk="1" hangingPunct="1">
              <a:defRPr/>
            </a:pPr>
            <a:fld id="{93E31770-7817-4EF8-B7FD-593FE737BA8C}" type="datetimeFigureOut">
              <a:rPr lang="en-US">
                <a:solidFill>
                  <a:prstClr val="black">
                    <a:tint val="75000"/>
                  </a:prstClr>
                </a:solidFill>
                <a:ea typeface="+mn-ea"/>
              </a:rPr>
              <a:pPr eaLnBrk="1" hangingPunct="1">
                <a:defRPr/>
              </a:pPr>
              <a:t>3/23/2015</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8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eaLnBrk="1" hangingPunct="1">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8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eaLnBrk="1" hangingPunct="1">
              <a:defRPr/>
            </a:pPr>
            <a:fld id="{4612CABF-62F5-4724-BDC4-D8FFBA79D03C}" type="slidenum">
              <a:rPr lang="en-US">
                <a:solidFill>
                  <a:prstClr val="black">
                    <a:tint val="75000"/>
                  </a:prstClr>
                </a:solidFill>
                <a:ea typeface="+mn-ea"/>
              </a:rPr>
              <a:pPr eaLnBrk="1" hangingPunct="1">
                <a:defRPr/>
              </a:pPr>
              <a:t>‹#›</a:t>
            </a:fld>
            <a:endParaRPr lang="en-US">
              <a:solidFill>
                <a:prstClr val="black">
                  <a:tint val="75000"/>
                </a:prstClr>
              </a:solidFill>
              <a:ea typeface="+mn-ea"/>
            </a:endParaRPr>
          </a:p>
        </p:txBody>
      </p:sp>
    </p:spTree>
  </p:cSld>
  <p:clrMap bg1="lt1" tx1="dk1" bg2="lt2" tx2="dk2" accent1="accent1" accent2="accent2" accent3="accent3" accent4="accent4" accent5="accent5" accent6="accent6" hlink="hlink" folHlink="folHlink"/>
  <p:sldLayoutIdLst>
    <p:sldLayoutId id="2147484385"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8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eaLnBrk="1" hangingPunct="1">
              <a:defRPr/>
            </a:pPr>
            <a:fld id="{93E31770-7817-4EF8-B7FD-593FE737BA8C}" type="datetimeFigureOut">
              <a:rPr lang="en-US">
                <a:solidFill>
                  <a:prstClr val="black">
                    <a:tint val="75000"/>
                  </a:prstClr>
                </a:solidFill>
                <a:ea typeface="+mn-ea"/>
              </a:rPr>
              <a:pPr eaLnBrk="1" hangingPunct="1">
                <a:defRPr/>
              </a:pPr>
              <a:t>3/23/2015</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8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eaLnBrk="1" hangingPunct="1">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8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eaLnBrk="1" hangingPunct="1">
              <a:defRPr/>
            </a:pPr>
            <a:fld id="{4612CABF-62F5-4724-BDC4-D8FFBA79D03C}" type="slidenum">
              <a:rPr lang="en-US">
                <a:solidFill>
                  <a:prstClr val="black">
                    <a:tint val="75000"/>
                  </a:prstClr>
                </a:solidFill>
                <a:ea typeface="+mn-ea"/>
              </a:rPr>
              <a:pPr eaLnBrk="1" hangingPunct="1">
                <a:defRPr/>
              </a:pPr>
              <a:t>‹#›</a:t>
            </a:fld>
            <a:endParaRPr lang="en-US">
              <a:solidFill>
                <a:prstClr val="black">
                  <a:tint val="75000"/>
                </a:prstClr>
              </a:solidFill>
              <a:ea typeface="+mn-ea"/>
            </a:endParaRPr>
          </a:p>
        </p:txBody>
      </p:sp>
    </p:spTree>
  </p:cSld>
  <p:clrMap bg1="lt1" tx1="dk1" bg2="lt2" tx2="dk2" accent1="accent1" accent2="accent2" accent3="accent3" accent4="accent4" accent5="accent5" accent6="accent6" hlink="hlink" folHlink="folHlink"/>
  <p:sldLayoutIdLst>
    <p:sldLayoutId id="2147484389"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hu-HU" smtClean="0"/>
              <a:t>Mintacím szerkesztése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2"/>
          </p:nvPr>
        </p:nvSpPr>
        <p:spPr>
          <a:xfrm>
            <a:off x="628650" y="635638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BA2E6E08-95C7-4FEC-AD56-31BA1A152DAB}" type="datetimeFigureOut">
              <a:rPr lang="en-US" smtClean="0">
                <a:solidFill>
                  <a:prstClr val="black">
                    <a:tint val="75000"/>
                  </a:prstClr>
                </a:solidFill>
                <a:latin typeface="Calibri"/>
                <a:ea typeface="+mn-ea"/>
              </a:rPr>
              <a:pPr eaLnBrk="1" fontAlgn="auto" hangingPunct="1">
                <a:spcBef>
                  <a:spcPts val="0"/>
                </a:spcBef>
                <a:spcAft>
                  <a:spcPts val="0"/>
                </a:spcAft>
              </a:pPr>
              <a:t>3/23/2015</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028950" y="635638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457950" y="635638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CEFC59DC-C9C2-4154-B6D0-36AF6B010A30}" type="slidenum">
              <a:rPr lang="en-US" smtClean="0">
                <a:solidFill>
                  <a:prstClr val="black">
                    <a:tint val="75000"/>
                  </a:prstClr>
                </a:solidFill>
                <a:latin typeface="Calibri"/>
                <a:ea typeface="+mn-ea"/>
              </a:rPr>
              <a:pPr eaLnBrk="1" fontAlgn="auto" hangingPunct="1">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xmlns="" val="2931256424"/>
      </p:ext>
    </p:extLst>
  </p:cSld>
  <p:clrMap bg1="lt1" tx1="dk1" bg2="lt2" tx2="dk2" accent1="accent1" accent2="accent2" accent3="accent3" accent4="accent4" accent5="accent5" accent6="accent6" hlink="hlink" folHlink="folHlink"/>
  <p:sldLayoutIdLst>
    <p:sldLayoutId id="21474843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hu-HU" smtClean="0"/>
              <a:t>Mintacím szerkesztése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2"/>
          </p:nvPr>
        </p:nvSpPr>
        <p:spPr>
          <a:xfrm>
            <a:off x="628650" y="635638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BA2E6E08-95C7-4FEC-AD56-31BA1A152DAB}" type="datetimeFigureOut">
              <a:rPr lang="en-US" smtClean="0">
                <a:solidFill>
                  <a:prstClr val="black">
                    <a:tint val="75000"/>
                  </a:prstClr>
                </a:solidFill>
                <a:latin typeface="Calibri"/>
                <a:ea typeface="+mn-ea"/>
              </a:rPr>
              <a:pPr eaLnBrk="1" fontAlgn="auto" hangingPunct="1">
                <a:spcBef>
                  <a:spcPts val="0"/>
                </a:spcBef>
                <a:spcAft>
                  <a:spcPts val="0"/>
                </a:spcAft>
              </a:pPr>
              <a:t>3/23/2015</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028950" y="635638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457950" y="635638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CEFC59DC-C9C2-4154-B6D0-36AF6B010A30}" type="slidenum">
              <a:rPr lang="en-US" smtClean="0">
                <a:solidFill>
                  <a:prstClr val="black">
                    <a:tint val="75000"/>
                  </a:prstClr>
                </a:solidFill>
                <a:latin typeface="Calibri"/>
                <a:ea typeface="+mn-ea"/>
              </a:rPr>
              <a:pPr eaLnBrk="1" fontAlgn="auto" hangingPunct="1">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xmlns="" val="2931256424"/>
      </p:ext>
    </p:extLst>
  </p:cSld>
  <p:clrMap bg1="lt1" tx1="dk1" bg2="lt2" tx2="dk2" accent1="accent1" accent2="accent2" accent3="accent3" accent4="accent4" accent5="accent5" accent6="accent6" hlink="hlink" folHlink="folHlink"/>
  <p:sldLayoutIdLst>
    <p:sldLayoutId id="21474843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794065"/>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p:nvSpPr>
          <p:cNvPr id="29" name="Rectangle 28"/>
          <p:cNvSpPr/>
          <p:nvPr/>
        </p:nvSpPr>
        <p:spPr>
          <a:xfrm>
            <a:off x="0" y="-1"/>
            <a:ext cx="9144000" cy="735494"/>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p:nvSpPr>
          <p:cNvPr id="30" name="Rectangle 29"/>
          <p:cNvSpPr/>
          <p:nvPr/>
        </p:nvSpPr>
        <p:spPr>
          <a:xfrm>
            <a:off x="15" y="735523"/>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p:nvSpPr>
          <p:cNvPr id="31" name="Rectangle 30"/>
          <p:cNvSpPr/>
          <p:nvPr/>
        </p:nvSpPr>
        <p:spPr>
          <a:xfrm flipV="1">
            <a:off x="5410197" y="787493"/>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p:nvSpPr>
          <p:cNvPr id="32" name="Rectangle 31"/>
          <p:cNvSpPr/>
          <p:nvPr/>
        </p:nvSpPr>
        <p:spPr>
          <a:xfrm flipV="1">
            <a:off x="5410215" y="86733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useBgFill="1">
        <p:nvSpPr>
          <p:cNvPr id="33" name="Rounded Rectangle 32"/>
          <p:cNvSpPr/>
          <p:nvPr/>
        </p:nvSpPr>
        <p:spPr bwMode="white">
          <a:xfrm>
            <a:off x="5407339" y="924721"/>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useBgFill="1">
        <p:nvSpPr>
          <p:cNvPr id="34" name="Rounded Rectangle 33"/>
          <p:cNvSpPr/>
          <p:nvPr/>
        </p:nvSpPr>
        <p:spPr bwMode="white">
          <a:xfrm>
            <a:off x="7373646" y="1016160"/>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p:nvSpPr>
          <p:cNvPr id="35" name="Rectangle 34"/>
          <p:cNvSpPr/>
          <p:nvPr/>
        </p:nvSpPr>
        <p:spPr bwMode="invGray">
          <a:xfrm>
            <a:off x="9084967" y="425216"/>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dirty="0">
              <a:solidFill>
                <a:prstClr val="white"/>
              </a:solidFill>
            </a:endParaRPr>
          </a:p>
        </p:txBody>
      </p:sp>
      <p:sp>
        <p:nvSpPr>
          <p:cNvPr id="36" name="Rectangle 35"/>
          <p:cNvSpPr/>
          <p:nvPr/>
        </p:nvSpPr>
        <p:spPr bwMode="invGray">
          <a:xfrm>
            <a:off x="9044481" y="425216"/>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dirty="0">
              <a:solidFill>
                <a:prstClr val="white"/>
              </a:solidFill>
            </a:endParaRPr>
          </a:p>
        </p:txBody>
      </p:sp>
      <p:sp>
        <p:nvSpPr>
          <p:cNvPr id="37" name="Rectangle 36"/>
          <p:cNvSpPr/>
          <p:nvPr/>
        </p:nvSpPr>
        <p:spPr bwMode="invGray">
          <a:xfrm>
            <a:off x="9025428" y="425216"/>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p:nvSpPr>
          <p:cNvPr id="38" name="Rectangle 37"/>
          <p:cNvSpPr/>
          <p:nvPr/>
        </p:nvSpPr>
        <p:spPr bwMode="invGray">
          <a:xfrm>
            <a:off x="8975423" y="425216"/>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p:nvSpPr>
          <p:cNvPr id="39" name="Rectangle 38"/>
          <p:cNvSpPr/>
          <p:nvPr/>
        </p:nvSpPr>
        <p:spPr bwMode="invGray">
          <a:xfrm>
            <a:off x="8915677" y="427597"/>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p:nvSpPr>
          <p:cNvPr id="40" name="Rectangle 39"/>
          <p:cNvSpPr/>
          <p:nvPr/>
        </p:nvSpPr>
        <p:spPr bwMode="invGray">
          <a:xfrm>
            <a:off x="8873475" y="427597"/>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dirty="0">
              <a:solidFill>
                <a:prstClr val="white"/>
              </a:solidFill>
            </a:endParaRPr>
          </a:p>
        </p:txBody>
      </p:sp>
      <p:sp>
        <p:nvSpPr>
          <p:cNvPr id="22" name="Title Placeholder 21"/>
          <p:cNvSpPr>
            <a:spLocks noGrp="1"/>
          </p:cNvSpPr>
          <p:nvPr>
            <p:ph type="title"/>
          </p:nvPr>
        </p:nvSpPr>
        <p:spPr>
          <a:xfrm>
            <a:off x="457200" y="-15302"/>
            <a:ext cx="8229600" cy="917848"/>
          </a:xfrm>
          <a:prstGeom prst="rect">
            <a:avLst/>
          </a:prstGeom>
        </p:spPr>
        <p:txBody>
          <a:bodyPr vert="horz"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3" name="Slide Number Placeholder 22"/>
          <p:cNvSpPr>
            <a:spLocks noGrp="1"/>
          </p:cNvSpPr>
          <p:nvPr>
            <p:ph type="sldNum" sz="quarter" idx="4"/>
          </p:nvPr>
        </p:nvSpPr>
        <p:spPr>
          <a:xfrm>
            <a:off x="8174736" y="429489"/>
            <a:ext cx="762000" cy="365760"/>
          </a:xfrm>
          <a:prstGeom prst="rect">
            <a:avLst/>
          </a:prstGeom>
        </p:spPr>
        <p:txBody>
          <a:bodyPr vert="horz" anchor="b"/>
          <a:lstStyle>
            <a:lvl1pPr algn="r" eaLnBrk="1" latinLnBrk="0" hangingPunct="1">
              <a:defRPr kumimoji="0" sz="1800">
                <a:solidFill>
                  <a:srgbClr val="FFFFFF"/>
                </a:solidFill>
              </a:defRPr>
            </a:lvl1pPr>
          </a:lstStyle>
          <a:p>
            <a:pPr fontAlgn="auto">
              <a:spcBef>
                <a:spcPts val="0"/>
              </a:spcBef>
              <a:spcAft>
                <a:spcPts val="0"/>
              </a:spcAft>
            </a:pPr>
            <a:fld id="{2B7CD70B-37F0-4111-8163-934921750EBC}" type="slidenum">
              <a:rPr lang="en-GB" smtClean="0">
                <a:latin typeface="Georgia"/>
                <a:ea typeface="+mn-ea"/>
              </a:rPr>
              <a:pPr fontAlgn="auto">
                <a:spcBef>
                  <a:spcPts val="0"/>
                </a:spcBef>
                <a:spcAft>
                  <a:spcPts val="0"/>
                </a:spcAft>
              </a:pPr>
              <a:t>‹#›</a:t>
            </a:fld>
            <a:endParaRPr lang="en-GB">
              <a:latin typeface="Georgia"/>
              <a:ea typeface="+mn-ea"/>
            </a:endParaRPr>
          </a:p>
        </p:txBody>
      </p:sp>
    </p:spTree>
    <p:extLst>
      <p:ext uri="{BB962C8B-B14F-4D97-AF65-F5344CB8AC3E}">
        <p14:creationId xmlns:p14="http://schemas.microsoft.com/office/powerpoint/2010/main" xmlns="" val="2063855284"/>
      </p:ext>
    </p:extLst>
  </p:cSld>
  <p:clrMap bg1="lt1" tx1="dk1" bg2="lt2" tx2="dk2" accent1="accent1" accent2="accent2" accent3="accent3" accent4="accent4" accent5="accent5" accent6="accent6" hlink="hlink" folHlink="folHlink"/>
  <p:sldLayoutIdLst>
    <p:sldLayoutId id="2147484303" r:id="rId1"/>
    <p:sldLayoutId id="2147484398" r:id="rId2"/>
  </p:sldLayoutIdLst>
  <p:txStyles>
    <p:titleStyle>
      <a:lvl1pPr algn="l" rtl="0" eaLnBrk="1" latinLnBrk="0" hangingPunct="1">
        <a:spcBef>
          <a:spcPct val="0"/>
        </a:spcBef>
        <a:buNone/>
        <a:defRPr kumimoji="0" sz="4000" kern="1200">
          <a:solidFill>
            <a:schemeClr val="bg1"/>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hu-HU" smtClean="0"/>
              <a:t>Mintacím szerkesztése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2"/>
          </p:nvPr>
        </p:nvSpPr>
        <p:spPr>
          <a:xfrm>
            <a:off x="628650" y="635638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BA2E6E08-95C7-4FEC-AD56-31BA1A152DAB}" type="datetimeFigureOut">
              <a:rPr lang="en-US" smtClean="0">
                <a:solidFill>
                  <a:prstClr val="black">
                    <a:tint val="75000"/>
                  </a:prstClr>
                </a:solidFill>
                <a:latin typeface="Calibri"/>
                <a:ea typeface="+mn-ea"/>
              </a:rPr>
              <a:pPr eaLnBrk="1" fontAlgn="auto" hangingPunct="1">
                <a:spcBef>
                  <a:spcPts val="0"/>
                </a:spcBef>
                <a:spcAft>
                  <a:spcPts val="0"/>
                </a:spcAft>
              </a:pPr>
              <a:t>3/23/2015</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028950" y="635638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457950" y="635638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CEFC59DC-C9C2-4154-B6D0-36AF6B010A30}" type="slidenum">
              <a:rPr lang="en-US" smtClean="0">
                <a:solidFill>
                  <a:prstClr val="black">
                    <a:tint val="75000"/>
                  </a:prstClr>
                </a:solidFill>
                <a:latin typeface="Calibri"/>
                <a:ea typeface="+mn-ea"/>
              </a:rPr>
              <a:pPr eaLnBrk="1" fontAlgn="auto" hangingPunct="1">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xmlns="" val="2931256424"/>
      </p:ext>
    </p:extLst>
  </p:cSld>
  <p:clrMap bg1="lt1" tx1="dk1" bg2="lt2" tx2="dk2" accent1="accent1" accent2="accent2" accent3="accent3" accent4="accent4" accent5="accent5" accent6="accent6" hlink="hlink" folHlink="folHlink"/>
  <p:sldLayoutIdLst>
    <p:sldLayoutId id="21474843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ＭＳ Ｐゴシック" pitchFamily="34"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pitchFamily="34"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ＭＳ Ｐゴシック" pitchFamily="34" charset="-128"/>
              </a:defRPr>
            </a:lvl1pPr>
          </a:lstStyle>
          <a:p>
            <a:pPr>
              <a:defRPr/>
            </a:pPr>
            <a:fld id="{946465B9-B2F2-437C-8134-57163C9659C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00" r:id="rId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34" charset="-128"/>
        </a:defRPr>
      </a:lvl2pPr>
      <a:lvl3pPr algn="ctr" rtl="0" eaLnBrk="0" fontAlgn="base" hangingPunct="0">
        <a:spcBef>
          <a:spcPct val="0"/>
        </a:spcBef>
        <a:spcAft>
          <a:spcPct val="0"/>
        </a:spcAft>
        <a:defRPr sz="4400">
          <a:solidFill>
            <a:schemeClr val="tx2"/>
          </a:solidFill>
          <a:latin typeface="Arial" charset="0"/>
          <a:ea typeface="ＭＳ Ｐゴシック" pitchFamily="34" charset="-128"/>
        </a:defRPr>
      </a:lvl3pPr>
      <a:lvl4pPr algn="ctr" rtl="0" eaLnBrk="0" fontAlgn="base" hangingPunct="0">
        <a:spcBef>
          <a:spcPct val="0"/>
        </a:spcBef>
        <a:spcAft>
          <a:spcPct val="0"/>
        </a:spcAft>
        <a:defRPr sz="4400">
          <a:solidFill>
            <a:schemeClr val="tx2"/>
          </a:solidFill>
          <a:latin typeface="Arial" charset="0"/>
          <a:ea typeface="ＭＳ Ｐゴシック" pitchFamily="34" charset="-128"/>
        </a:defRPr>
      </a:lvl4pPr>
      <a:lvl5pPr algn="ctr" rtl="0" eaLnBrk="0" fontAlgn="base" hangingPunct="0">
        <a:spcBef>
          <a:spcPct val="0"/>
        </a:spcBef>
        <a:spcAft>
          <a:spcPct val="0"/>
        </a:spcAft>
        <a:defRPr sz="4400">
          <a:solidFill>
            <a:schemeClr val="tx2"/>
          </a:solidFill>
          <a:latin typeface="Arial" charset="0"/>
          <a:ea typeface="ＭＳ Ｐゴシック" pitchFamily="34" charset="-128"/>
        </a:defRPr>
      </a:lvl5pPr>
      <a:lvl6pPr marL="457200" algn="ctr" rtl="0" fontAlgn="base">
        <a:spcBef>
          <a:spcPct val="0"/>
        </a:spcBef>
        <a:spcAft>
          <a:spcPct val="0"/>
        </a:spcAft>
        <a:defRPr sz="4400">
          <a:solidFill>
            <a:schemeClr val="tx2"/>
          </a:solidFill>
          <a:latin typeface="Arial" charset="0"/>
          <a:ea typeface="ＭＳ Ｐゴシック" pitchFamily="34" charset="-128"/>
        </a:defRPr>
      </a:lvl6pPr>
      <a:lvl7pPr marL="914400" algn="ctr" rtl="0" fontAlgn="base">
        <a:spcBef>
          <a:spcPct val="0"/>
        </a:spcBef>
        <a:spcAft>
          <a:spcPct val="0"/>
        </a:spcAft>
        <a:defRPr sz="4400">
          <a:solidFill>
            <a:schemeClr val="tx2"/>
          </a:solidFill>
          <a:latin typeface="Arial" charset="0"/>
          <a:ea typeface="ＭＳ Ｐゴシック" pitchFamily="34" charset="-128"/>
        </a:defRPr>
      </a:lvl7pPr>
      <a:lvl8pPr marL="1371600" algn="ctr" rtl="0" fontAlgn="base">
        <a:spcBef>
          <a:spcPct val="0"/>
        </a:spcBef>
        <a:spcAft>
          <a:spcPct val="0"/>
        </a:spcAft>
        <a:defRPr sz="4400">
          <a:solidFill>
            <a:schemeClr val="tx2"/>
          </a:solidFill>
          <a:latin typeface="Arial" charset="0"/>
          <a:ea typeface="ＭＳ Ｐゴシック" pitchFamily="34" charset="-128"/>
        </a:defRPr>
      </a:lvl8pPr>
      <a:lvl9pPr marL="1828800" algn="ctr" rtl="0" fontAlgn="base">
        <a:spcBef>
          <a:spcPct val="0"/>
        </a:spcBef>
        <a:spcAft>
          <a:spcPct val="0"/>
        </a:spcAft>
        <a:defRPr sz="4400">
          <a:solidFill>
            <a:schemeClr val="tx2"/>
          </a:solidFill>
          <a:latin typeface="Arial"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380" tIns="45692" rIns="91380" bIns="45692"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380" tIns="45692" rIns="91380" bIns="4569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80" tIns="45692" rIns="91380" bIns="45692" numCol="1" anchor="t" anchorCtr="0" compatLnSpc="1">
            <a:prstTxWarp prst="textNoShape">
              <a:avLst/>
            </a:prstTxWarp>
          </a:bodyPr>
          <a:lstStyle>
            <a:lvl1pPr>
              <a:defRPr sz="1400">
                <a:latin typeface="Arial" charset="0"/>
              </a:defRPr>
            </a:lvl1pPr>
          </a:lstStyle>
          <a:p>
            <a:pPr>
              <a:defRPr/>
            </a:pPr>
            <a:endParaRPr lang="en-US">
              <a:solidFill>
                <a:srgbClr val="000000"/>
              </a:solidFill>
              <a:cs typeface="Arial" pitchFamily="34"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380" tIns="45692" rIns="91380" bIns="45692" numCol="1" anchor="t" anchorCtr="0" compatLnSpc="1">
            <a:prstTxWarp prst="textNoShape">
              <a:avLst/>
            </a:prstTxWarp>
          </a:bodyPr>
          <a:lstStyle>
            <a:lvl1pPr algn="ctr">
              <a:defRPr sz="1400">
                <a:latin typeface="Arial" charset="0"/>
              </a:defRPr>
            </a:lvl1pPr>
          </a:lstStyle>
          <a:p>
            <a:pPr>
              <a:defRPr/>
            </a:pPr>
            <a:endParaRPr lang="en-US">
              <a:solidFill>
                <a:srgbClr val="000000"/>
              </a:solidFill>
              <a:cs typeface="Arial" pitchFamily="34"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80" tIns="45692" rIns="91380" bIns="45692" numCol="1" anchor="t" anchorCtr="0" compatLnSpc="1">
            <a:prstTxWarp prst="textNoShape">
              <a:avLst/>
            </a:prstTxWarp>
          </a:bodyPr>
          <a:lstStyle>
            <a:lvl1pPr algn="r">
              <a:defRPr sz="1400">
                <a:latin typeface="Arial" charset="0"/>
              </a:defRPr>
            </a:lvl1pPr>
          </a:lstStyle>
          <a:p>
            <a:pPr>
              <a:defRPr/>
            </a:pPr>
            <a:fld id="{3408FE31-B7A0-4A31-90A9-2E5E69AE49DB}" type="slidenum">
              <a:rPr lang="en-US">
                <a:solidFill>
                  <a:srgbClr val="000000"/>
                </a:solidFill>
                <a:cs typeface="Arial" pitchFamily="34" charset="0"/>
              </a:rPr>
              <a:pPr>
                <a:defRPr/>
              </a:pPr>
              <a:t>‹#›</a:t>
            </a:fld>
            <a:endParaRPr lang="en-US">
              <a:solidFill>
                <a:srgbClr val="000000"/>
              </a:solidFill>
              <a:cs typeface="Arial" pitchFamily="34" charset="0"/>
            </a:endParaRPr>
          </a:p>
        </p:txBody>
      </p:sp>
    </p:spTree>
  </p:cSld>
  <p:clrMap bg1="lt1" tx1="dk1" bg2="lt2" tx2="dk2" accent1="accent1" accent2="accent2" accent3="accent3" accent4="accent4" accent5="accent5" accent6="accent6" hlink="hlink" folHlink="folHlink"/>
  <p:sldLayoutIdLst>
    <p:sldLayoutId id="2147484402"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34" charset="-128"/>
        </a:defRPr>
      </a:lvl2pPr>
      <a:lvl3pPr algn="ctr" rtl="0" eaLnBrk="0" fontAlgn="base" hangingPunct="0">
        <a:spcBef>
          <a:spcPct val="0"/>
        </a:spcBef>
        <a:spcAft>
          <a:spcPct val="0"/>
        </a:spcAft>
        <a:defRPr sz="4400">
          <a:solidFill>
            <a:schemeClr val="tx2"/>
          </a:solidFill>
          <a:latin typeface="Arial" charset="0"/>
          <a:ea typeface="ＭＳ Ｐゴシック" pitchFamily="34" charset="-128"/>
        </a:defRPr>
      </a:lvl3pPr>
      <a:lvl4pPr algn="ctr" rtl="0" eaLnBrk="0" fontAlgn="base" hangingPunct="0">
        <a:spcBef>
          <a:spcPct val="0"/>
        </a:spcBef>
        <a:spcAft>
          <a:spcPct val="0"/>
        </a:spcAft>
        <a:defRPr sz="4400">
          <a:solidFill>
            <a:schemeClr val="tx2"/>
          </a:solidFill>
          <a:latin typeface="Arial" charset="0"/>
          <a:ea typeface="ＭＳ Ｐゴシック" pitchFamily="34" charset="-128"/>
        </a:defRPr>
      </a:lvl4pPr>
      <a:lvl5pPr algn="ctr" rtl="0" eaLnBrk="0" fontAlgn="base" hangingPunct="0">
        <a:spcBef>
          <a:spcPct val="0"/>
        </a:spcBef>
        <a:spcAft>
          <a:spcPct val="0"/>
        </a:spcAft>
        <a:defRPr sz="4400">
          <a:solidFill>
            <a:schemeClr val="tx2"/>
          </a:solidFill>
          <a:latin typeface="Arial" charset="0"/>
          <a:ea typeface="ＭＳ Ｐゴシック" pitchFamily="34" charset="-128"/>
        </a:defRPr>
      </a:lvl5pPr>
      <a:lvl6pPr marL="456915" algn="ctr" rtl="0" fontAlgn="base">
        <a:spcBef>
          <a:spcPct val="0"/>
        </a:spcBef>
        <a:spcAft>
          <a:spcPct val="0"/>
        </a:spcAft>
        <a:defRPr sz="4400">
          <a:solidFill>
            <a:schemeClr val="tx2"/>
          </a:solidFill>
          <a:latin typeface="Arial" charset="0"/>
          <a:ea typeface="ＭＳ Ｐゴシック" pitchFamily="34" charset="-128"/>
        </a:defRPr>
      </a:lvl6pPr>
      <a:lvl7pPr marL="913832" algn="ctr" rtl="0" fontAlgn="base">
        <a:spcBef>
          <a:spcPct val="0"/>
        </a:spcBef>
        <a:spcAft>
          <a:spcPct val="0"/>
        </a:spcAft>
        <a:defRPr sz="4400">
          <a:solidFill>
            <a:schemeClr val="tx2"/>
          </a:solidFill>
          <a:latin typeface="Arial" charset="0"/>
          <a:ea typeface="ＭＳ Ｐゴシック" pitchFamily="34" charset="-128"/>
        </a:defRPr>
      </a:lvl7pPr>
      <a:lvl8pPr marL="1370748" algn="ctr" rtl="0" fontAlgn="base">
        <a:spcBef>
          <a:spcPct val="0"/>
        </a:spcBef>
        <a:spcAft>
          <a:spcPct val="0"/>
        </a:spcAft>
        <a:defRPr sz="4400">
          <a:solidFill>
            <a:schemeClr val="tx2"/>
          </a:solidFill>
          <a:latin typeface="Arial" charset="0"/>
          <a:ea typeface="ＭＳ Ｐゴシック" pitchFamily="34" charset="-128"/>
        </a:defRPr>
      </a:lvl8pPr>
      <a:lvl9pPr marL="1827662" algn="ctr" rtl="0" fontAlgn="base">
        <a:spcBef>
          <a:spcPct val="0"/>
        </a:spcBef>
        <a:spcAft>
          <a:spcPct val="0"/>
        </a:spcAft>
        <a:defRPr sz="4400">
          <a:solidFill>
            <a:schemeClr val="tx2"/>
          </a:solidFill>
          <a:latin typeface="Arial" charset="0"/>
          <a:ea typeface="ＭＳ Ｐゴシック" pitchFamily="34" charset="-128"/>
        </a:defRPr>
      </a:lvl9pPr>
    </p:titleStyle>
    <p:bodyStyle>
      <a:lvl1pPr marL="342686" indent="-342686" algn="l" rtl="0" eaLnBrk="0" fontAlgn="base" hangingPunct="0">
        <a:spcBef>
          <a:spcPct val="20000"/>
        </a:spcBef>
        <a:spcAft>
          <a:spcPct val="0"/>
        </a:spcAft>
        <a:buChar char="•"/>
        <a:defRPr sz="3200">
          <a:solidFill>
            <a:schemeClr val="tx1"/>
          </a:solidFill>
          <a:latin typeface="+mn-lt"/>
          <a:ea typeface="+mn-ea"/>
          <a:cs typeface="+mn-cs"/>
        </a:defRPr>
      </a:lvl1pPr>
      <a:lvl2pPr marL="742488" indent="-285571" algn="l" rtl="0" eaLnBrk="0" fontAlgn="base" hangingPunct="0">
        <a:spcBef>
          <a:spcPct val="20000"/>
        </a:spcBef>
        <a:spcAft>
          <a:spcPct val="0"/>
        </a:spcAft>
        <a:buChar char="–"/>
        <a:defRPr sz="2800">
          <a:solidFill>
            <a:schemeClr val="tx1"/>
          </a:solidFill>
          <a:latin typeface="+mn-lt"/>
          <a:ea typeface="+mn-ea"/>
        </a:defRPr>
      </a:lvl2pPr>
      <a:lvl3pPr marL="1142292" indent="-228459" algn="l" rtl="0" eaLnBrk="0" fontAlgn="base" hangingPunct="0">
        <a:spcBef>
          <a:spcPct val="20000"/>
        </a:spcBef>
        <a:spcAft>
          <a:spcPct val="0"/>
        </a:spcAft>
        <a:buChar char="•"/>
        <a:defRPr sz="2400">
          <a:solidFill>
            <a:schemeClr val="tx1"/>
          </a:solidFill>
          <a:latin typeface="+mn-lt"/>
          <a:ea typeface="+mn-ea"/>
        </a:defRPr>
      </a:lvl3pPr>
      <a:lvl4pPr marL="1599206" indent="-228459" algn="l" rtl="0" eaLnBrk="0" fontAlgn="base" hangingPunct="0">
        <a:spcBef>
          <a:spcPct val="20000"/>
        </a:spcBef>
        <a:spcAft>
          <a:spcPct val="0"/>
        </a:spcAft>
        <a:buChar char="–"/>
        <a:defRPr sz="2000">
          <a:solidFill>
            <a:schemeClr val="tx1"/>
          </a:solidFill>
          <a:latin typeface="+mn-lt"/>
          <a:ea typeface="+mn-ea"/>
        </a:defRPr>
      </a:lvl4pPr>
      <a:lvl5pPr marL="2056121" indent="-228459" algn="l" rtl="0" eaLnBrk="0" fontAlgn="base" hangingPunct="0">
        <a:spcBef>
          <a:spcPct val="20000"/>
        </a:spcBef>
        <a:spcAft>
          <a:spcPct val="0"/>
        </a:spcAft>
        <a:buChar char="»"/>
        <a:defRPr sz="2000">
          <a:solidFill>
            <a:schemeClr val="tx1"/>
          </a:solidFill>
          <a:latin typeface="+mn-lt"/>
          <a:ea typeface="+mn-ea"/>
        </a:defRPr>
      </a:lvl5pPr>
      <a:lvl6pPr marL="2513036" indent="-228459" algn="l" rtl="0" fontAlgn="base">
        <a:spcBef>
          <a:spcPct val="20000"/>
        </a:spcBef>
        <a:spcAft>
          <a:spcPct val="0"/>
        </a:spcAft>
        <a:buChar char="»"/>
        <a:defRPr sz="2000">
          <a:solidFill>
            <a:schemeClr val="tx1"/>
          </a:solidFill>
          <a:latin typeface="+mn-lt"/>
          <a:ea typeface="+mn-ea"/>
        </a:defRPr>
      </a:lvl6pPr>
      <a:lvl7pPr marL="2969952" indent="-228459" algn="l" rtl="0" fontAlgn="base">
        <a:spcBef>
          <a:spcPct val="20000"/>
        </a:spcBef>
        <a:spcAft>
          <a:spcPct val="0"/>
        </a:spcAft>
        <a:buChar char="»"/>
        <a:defRPr sz="2000">
          <a:solidFill>
            <a:schemeClr val="tx1"/>
          </a:solidFill>
          <a:latin typeface="+mn-lt"/>
          <a:ea typeface="+mn-ea"/>
        </a:defRPr>
      </a:lvl7pPr>
      <a:lvl8pPr marL="3426868" indent="-228459" algn="l" rtl="0" fontAlgn="base">
        <a:spcBef>
          <a:spcPct val="20000"/>
        </a:spcBef>
        <a:spcAft>
          <a:spcPct val="0"/>
        </a:spcAft>
        <a:buChar char="»"/>
        <a:defRPr sz="2000">
          <a:solidFill>
            <a:schemeClr val="tx1"/>
          </a:solidFill>
          <a:latin typeface="+mn-lt"/>
          <a:ea typeface="+mn-ea"/>
        </a:defRPr>
      </a:lvl8pPr>
      <a:lvl9pPr marL="3883783" indent="-228459"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8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B154DCE5-72CE-4DC4-8A7D-59AA463EBB88}" type="datetimeFigureOut">
              <a:rPr lang="en-GB" smtClean="0">
                <a:solidFill>
                  <a:prstClr val="black">
                    <a:tint val="75000"/>
                  </a:prstClr>
                </a:solidFill>
                <a:latin typeface="Calibri"/>
                <a:cs typeface="Arial" pitchFamily="34" charset="0"/>
              </a:rPr>
              <a:pPr eaLnBrk="1" fontAlgn="auto" hangingPunct="1">
                <a:spcBef>
                  <a:spcPts val="0"/>
                </a:spcBef>
                <a:spcAft>
                  <a:spcPts val="0"/>
                </a:spcAft>
              </a:pPr>
              <a:t>23/03/2015</a:t>
            </a:fld>
            <a:endParaRPr lang="en-GB">
              <a:solidFill>
                <a:prstClr val="black">
                  <a:tint val="75000"/>
                </a:prstClr>
              </a:solidFill>
              <a:latin typeface="Calibri"/>
              <a:cs typeface="Arial" pitchFamily="34" charset="0"/>
            </a:endParaRPr>
          </a:p>
        </p:txBody>
      </p:sp>
      <p:sp>
        <p:nvSpPr>
          <p:cNvPr id="5" name="Footer Placeholder 4"/>
          <p:cNvSpPr>
            <a:spLocks noGrp="1"/>
          </p:cNvSpPr>
          <p:nvPr>
            <p:ph type="ftr" sz="quarter" idx="3"/>
          </p:nvPr>
        </p:nvSpPr>
        <p:spPr>
          <a:xfrm>
            <a:off x="3124200" y="635638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GB">
              <a:solidFill>
                <a:prstClr val="black">
                  <a:tint val="75000"/>
                </a:prstClr>
              </a:solidFill>
              <a:latin typeface="Calibri"/>
              <a:cs typeface="Arial" pitchFamily="34" charset="0"/>
            </a:endParaRPr>
          </a:p>
        </p:txBody>
      </p:sp>
      <p:sp>
        <p:nvSpPr>
          <p:cNvPr id="6" name="Slide Number Placeholder 5"/>
          <p:cNvSpPr>
            <a:spLocks noGrp="1"/>
          </p:cNvSpPr>
          <p:nvPr>
            <p:ph type="sldNum" sz="quarter" idx="4"/>
          </p:nvPr>
        </p:nvSpPr>
        <p:spPr>
          <a:xfrm>
            <a:off x="6553200" y="635638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214CCDA8-D20A-453F-B7F6-279958946CED}" type="slidenum">
              <a:rPr lang="en-GB" smtClean="0">
                <a:solidFill>
                  <a:prstClr val="black">
                    <a:tint val="75000"/>
                  </a:prstClr>
                </a:solidFill>
                <a:latin typeface="Calibri"/>
                <a:cs typeface="Arial" pitchFamily="34" charset="0"/>
              </a:rPr>
              <a:pPr eaLnBrk="1" fontAlgn="auto" hangingPunct="1">
                <a:spcBef>
                  <a:spcPts val="0"/>
                </a:spcBef>
                <a:spcAft>
                  <a:spcPts val="0"/>
                </a:spcAft>
              </a:pPr>
              <a:t>‹#›</a:t>
            </a:fld>
            <a:endParaRPr lang="en-GB">
              <a:solidFill>
                <a:prstClr val="black">
                  <a:tint val="75000"/>
                </a:prstClr>
              </a:solidFill>
              <a:latin typeface="Calibri"/>
              <a:cs typeface="Arial" pitchFamily="34" charset="0"/>
            </a:endParaRPr>
          </a:p>
        </p:txBody>
      </p:sp>
    </p:spTree>
    <p:extLst>
      <p:ext uri="{BB962C8B-B14F-4D97-AF65-F5344CB8AC3E}">
        <p14:creationId xmlns:p14="http://schemas.microsoft.com/office/powerpoint/2010/main" xmlns="" val="3033641182"/>
      </p:ext>
    </p:extLst>
  </p:cSld>
  <p:clrMap bg1="lt1" tx1="dk1" bg2="lt2" tx2="dk2" accent1="accent1" accent2="accent2" accent3="accent3" accent4="accent4" accent5="accent5" accent6="accent6" hlink="hlink" folHlink="folHlink"/>
  <p:sldLayoutIdLst>
    <p:sldLayoutId id="214748440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8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353DF150-1D23-483B-96C4-C7F9D5979DDD}" type="datetimeFigureOut">
              <a:rPr lang="en-GB" smtClean="0">
                <a:solidFill>
                  <a:prstClr val="black">
                    <a:tint val="75000"/>
                  </a:prstClr>
                </a:solidFill>
                <a:latin typeface="Calibri"/>
                <a:ea typeface="+mn-ea"/>
              </a:rPr>
              <a:pPr eaLnBrk="1" fontAlgn="auto" hangingPunct="1">
                <a:spcBef>
                  <a:spcPts val="0"/>
                </a:spcBef>
                <a:spcAft>
                  <a:spcPts val="0"/>
                </a:spcAft>
              </a:pPr>
              <a:t>23/03/2015</a:t>
            </a:fld>
            <a:endParaRPr lang="en-GB" dirty="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8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GB" dirty="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8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E15B7310-8276-45E1-BC44-1421B08D7E5C}" type="slidenum">
              <a:rPr lang="en-GB" smtClean="0">
                <a:solidFill>
                  <a:prstClr val="black">
                    <a:tint val="75000"/>
                  </a:prstClr>
                </a:solidFill>
                <a:latin typeface="Calibri"/>
                <a:ea typeface="+mn-ea"/>
              </a:rPr>
              <a:pPr eaLnBrk="1" fontAlgn="auto" hangingPunct="1">
                <a:spcBef>
                  <a:spcPts val="0"/>
                </a:spcBef>
                <a:spcAft>
                  <a:spcPts val="0"/>
                </a:spcAft>
              </a:pPr>
              <a:t>‹#›</a:t>
            </a:fld>
            <a:endParaRPr lang="en-GB" dirty="0">
              <a:solidFill>
                <a:prstClr val="black">
                  <a:tint val="75000"/>
                </a:prstClr>
              </a:solidFill>
              <a:latin typeface="Calibri"/>
              <a:ea typeface="+mn-ea"/>
            </a:endParaRPr>
          </a:p>
        </p:txBody>
      </p:sp>
    </p:spTree>
    <p:extLst>
      <p:ext uri="{BB962C8B-B14F-4D97-AF65-F5344CB8AC3E}">
        <p14:creationId xmlns:p14="http://schemas.microsoft.com/office/powerpoint/2010/main" xmlns="" val="2374632985"/>
      </p:ext>
    </p:extLst>
  </p:cSld>
  <p:clrMap bg1="lt1" tx1="dk1" bg2="lt2" tx2="dk2" accent1="accent1" accent2="accent2" accent3="accent3" accent4="accent4" accent5="accent5" accent6="accent6" hlink="hlink" folHlink="folHlink"/>
  <p:sldLayoutIdLst>
    <p:sldLayoutId id="214748441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8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353DF150-1D23-483B-96C4-C7F9D5979DDD}" type="datetimeFigureOut">
              <a:rPr lang="en-GB" smtClean="0">
                <a:solidFill>
                  <a:prstClr val="black">
                    <a:tint val="75000"/>
                  </a:prstClr>
                </a:solidFill>
                <a:latin typeface="Calibri"/>
                <a:ea typeface="+mn-ea"/>
              </a:rPr>
              <a:pPr eaLnBrk="1" fontAlgn="auto" hangingPunct="1">
                <a:spcBef>
                  <a:spcPts val="0"/>
                </a:spcBef>
                <a:spcAft>
                  <a:spcPts val="0"/>
                </a:spcAft>
              </a:pPr>
              <a:t>23/03/2015</a:t>
            </a:fld>
            <a:endParaRPr lang="en-GB" dirty="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8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GB" dirty="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8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E15B7310-8276-45E1-BC44-1421B08D7E5C}" type="slidenum">
              <a:rPr lang="en-GB" smtClean="0">
                <a:solidFill>
                  <a:prstClr val="black">
                    <a:tint val="75000"/>
                  </a:prstClr>
                </a:solidFill>
                <a:latin typeface="Calibri"/>
                <a:ea typeface="+mn-ea"/>
              </a:rPr>
              <a:pPr eaLnBrk="1" fontAlgn="auto" hangingPunct="1">
                <a:spcBef>
                  <a:spcPts val="0"/>
                </a:spcBef>
                <a:spcAft>
                  <a:spcPts val="0"/>
                </a:spcAft>
              </a:pPr>
              <a:t>‹#›</a:t>
            </a:fld>
            <a:endParaRPr lang="en-GB" dirty="0">
              <a:solidFill>
                <a:prstClr val="black">
                  <a:tint val="75000"/>
                </a:prstClr>
              </a:solidFill>
              <a:latin typeface="Calibri"/>
              <a:ea typeface="+mn-ea"/>
            </a:endParaRPr>
          </a:p>
        </p:txBody>
      </p:sp>
    </p:spTree>
    <p:extLst>
      <p:ext uri="{BB962C8B-B14F-4D97-AF65-F5344CB8AC3E}">
        <p14:creationId xmlns:p14="http://schemas.microsoft.com/office/powerpoint/2010/main" xmlns="" val="2374632985"/>
      </p:ext>
    </p:extLst>
  </p:cSld>
  <p:clrMap bg1="lt1" tx1="dk1" bg2="lt2" tx2="dk2" accent1="accent1" accent2="accent2" accent3="accent3" accent4="accent4" accent5="accent5" accent6="accent6" hlink="hlink" folHlink="folHlink"/>
  <p:sldLayoutIdLst>
    <p:sldLayoutId id="214748441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8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353DF150-1D23-483B-96C4-C7F9D5979DDD}" type="datetimeFigureOut">
              <a:rPr lang="en-GB" smtClean="0">
                <a:solidFill>
                  <a:prstClr val="black">
                    <a:tint val="75000"/>
                  </a:prstClr>
                </a:solidFill>
                <a:latin typeface="Calibri"/>
                <a:ea typeface="+mn-ea"/>
              </a:rPr>
              <a:pPr eaLnBrk="1" fontAlgn="auto" hangingPunct="1">
                <a:spcBef>
                  <a:spcPts val="0"/>
                </a:spcBef>
                <a:spcAft>
                  <a:spcPts val="0"/>
                </a:spcAft>
              </a:pPr>
              <a:t>23/03/2015</a:t>
            </a:fld>
            <a:endParaRPr lang="en-GB" dirty="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8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GB" dirty="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8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E15B7310-8276-45E1-BC44-1421B08D7E5C}" type="slidenum">
              <a:rPr lang="en-GB" smtClean="0">
                <a:solidFill>
                  <a:prstClr val="black">
                    <a:tint val="75000"/>
                  </a:prstClr>
                </a:solidFill>
                <a:latin typeface="Calibri"/>
                <a:ea typeface="+mn-ea"/>
              </a:rPr>
              <a:pPr eaLnBrk="1" fontAlgn="auto" hangingPunct="1">
                <a:spcBef>
                  <a:spcPts val="0"/>
                </a:spcBef>
                <a:spcAft>
                  <a:spcPts val="0"/>
                </a:spcAft>
              </a:pPr>
              <a:t>‹#›</a:t>
            </a:fld>
            <a:endParaRPr lang="en-GB" dirty="0">
              <a:solidFill>
                <a:prstClr val="black">
                  <a:tint val="75000"/>
                </a:prstClr>
              </a:solidFill>
              <a:latin typeface="Calibri"/>
              <a:ea typeface="+mn-ea"/>
            </a:endParaRPr>
          </a:p>
        </p:txBody>
      </p:sp>
    </p:spTree>
    <p:extLst>
      <p:ext uri="{BB962C8B-B14F-4D97-AF65-F5344CB8AC3E}">
        <p14:creationId xmlns:p14="http://schemas.microsoft.com/office/powerpoint/2010/main" xmlns="" val="2374632985"/>
      </p:ext>
    </p:extLst>
  </p:cSld>
  <p:clrMap bg1="lt1" tx1="dk1" bg2="lt2" tx2="dk2" accent1="accent1" accent2="accent2" accent3="accent3" accent4="accent4" accent5="accent5" accent6="accent6" hlink="hlink" folHlink="folHlink"/>
  <p:sldLayoutIdLst>
    <p:sldLayoutId id="214748442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8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353DF150-1D23-483B-96C4-C7F9D5979DDD}" type="datetimeFigureOut">
              <a:rPr lang="en-GB" smtClean="0">
                <a:solidFill>
                  <a:prstClr val="black">
                    <a:tint val="75000"/>
                  </a:prstClr>
                </a:solidFill>
                <a:latin typeface="Calibri"/>
                <a:ea typeface="+mn-ea"/>
              </a:rPr>
              <a:pPr eaLnBrk="1" fontAlgn="auto" hangingPunct="1">
                <a:spcBef>
                  <a:spcPts val="0"/>
                </a:spcBef>
                <a:spcAft>
                  <a:spcPts val="0"/>
                </a:spcAft>
              </a:pPr>
              <a:t>23/03/2015</a:t>
            </a:fld>
            <a:endParaRPr lang="en-GB" dirty="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8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GB" dirty="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8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E15B7310-8276-45E1-BC44-1421B08D7E5C}" type="slidenum">
              <a:rPr lang="en-GB" smtClean="0">
                <a:solidFill>
                  <a:prstClr val="black">
                    <a:tint val="75000"/>
                  </a:prstClr>
                </a:solidFill>
                <a:latin typeface="Calibri"/>
                <a:ea typeface="+mn-ea"/>
              </a:rPr>
              <a:pPr eaLnBrk="1" fontAlgn="auto" hangingPunct="1">
                <a:spcBef>
                  <a:spcPts val="0"/>
                </a:spcBef>
                <a:spcAft>
                  <a:spcPts val="0"/>
                </a:spcAft>
              </a:pPr>
              <a:t>‹#›</a:t>
            </a:fld>
            <a:endParaRPr lang="en-GB" dirty="0">
              <a:solidFill>
                <a:prstClr val="black">
                  <a:tint val="75000"/>
                </a:prstClr>
              </a:solidFill>
              <a:latin typeface="Calibri"/>
              <a:ea typeface="+mn-ea"/>
            </a:endParaRPr>
          </a:p>
        </p:txBody>
      </p:sp>
    </p:spTree>
    <p:extLst>
      <p:ext uri="{BB962C8B-B14F-4D97-AF65-F5344CB8AC3E}">
        <p14:creationId xmlns:p14="http://schemas.microsoft.com/office/powerpoint/2010/main" xmlns="" val="2374632985"/>
      </p:ext>
    </p:extLst>
  </p:cSld>
  <p:clrMap bg1="lt1" tx1="dk1" bg2="lt2" tx2="dk2" accent1="accent1" accent2="accent2" accent3="accent3" accent4="accent4" accent5="accent5" accent6="accent6" hlink="hlink" folHlink="folHlink"/>
  <p:sldLayoutIdLst>
    <p:sldLayoutId id="214748442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8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353DF150-1D23-483B-96C4-C7F9D5979DDD}" type="datetimeFigureOut">
              <a:rPr lang="en-GB" smtClean="0">
                <a:solidFill>
                  <a:prstClr val="black">
                    <a:tint val="75000"/>
                  </a:prstClr>
                </a:solidFill>
                <a:latin typeface="Calibri"/>
                <a:ea typeface="+mn-ea"/>
              </a:rPr>
              <a:pPr eaLnBrk="1" fontAlgn="auto" hangingPunct="1">
                <a:spcBef>
                  <a:spcPts val="0"/>
                </a:spcBef>
                <a:spcAft>
                  <a:spcPts val="0"/>
                </a:spcAft>
              </a:pPr>
              <a:t>23/03/2015</a:t>
            </a:fld>
            <a:endParaRPr lang="en-GB" dirty="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8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GB" dirty="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8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E15B7310-8276-45E1-BC44-1421B08D7E5C}" type="slidenum">
              <a:rPr lang="en-GB" smtClean="0">
                <a:solidFill>
                  <a:prstClr val="black">
                    <a:tint val="75000"/>
                  </a:prstClr>
                </a:solidFill>
                <a:latin typeface="Calibri"/>
                <a:ea typeface="+mn-ea"/>
              </a:rPr>
              <a:pPr eaLnBrk="1" fontAlgn="auto" hangingPunct="1">
                <a:spcBef>
                  <a:spcPts val="0"/>
                </a:spcBef>
                <a:spcAft>
                  <a:spcPts val="0"/>
                </a:spcAft>
              </a:pPr>
              <a:t>‹#›</a:t>
            </a:fld>
            <a:endParaRPr lang="en-GB" dirty="0">
              <a:solidFill>
                <a:prstClr val="black">
                  <a:tint val="75000"/>
                </a:prstClr>
              </a:solidFill>
              <a:latin typeface="Calibri"/>
              <a:ea typeface="+mn-ea"/>
            </a:endParaRPr>
          </a:p>
        </p:txBody>
      </p:sp>
    </p:spTree>
    <p:extLst>
      <p:ext uri="{BB962C8B-B14F-4D97-AF65-F5344CB8AC3E}">
        <p14:creationId xmlns:p14="http://schemas.microsoft.com/office/powerpoint/2010/main" xmlns="" val="2374632985"/>
      </p:ext>
    </p:extLst>
  </p:cSld>
  <p:clrMap bg1="lt1" tx1="dk1" bg2="lt2" tx2="dk2" accent1="accent1" accent2="accent2" accent3="accent3" accent4="accent4" accent5="accent5" accent6="accent6" hlink="hlink" folHlink="folHlink"/>
  <p:sldLayoutIdLst>
    <p:sldLayoutId id="214748442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8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353DF150-1D23-483B-96C4-C7F9D5979DDD}" type="datetimeFigureOut">
              <a:rPr lang="en-GB" smtClean="0">
                <a:solidFill>
                  <a:prstClr val="black">
                    <a:tint val="75000"/>
                  </a:prstClr>
                </a:solidFill>
                <a:latin typeface="Calibri"/>
                <a:ea typeface="+mn-ea"/>
              </a:rPr>
              <a:pPr eaLnBrk="1" fontAlgn="auto" hangingPunct="1">
                <a:spcBef>
                  <a:spcPts val="0"/>
                </a:spcBef>
                <a:spcAft>
                  <a:spcPts val="0"/>
                </a:spcAft>
              </a:pPr>
              <a:t>23/03/2015</a:t>
            </a:fld>
            <a:endParaRPr lang="en-GB" dirty="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8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GB" dirty="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8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E15B7310-8276-45E1-BC44-1421B08D7E5C}" type="slidenum">
              <a:rPr lang="en-GB" smtClean="0">
                <a:solidFill>
                  <a:prstClr val="black">
                    <a:tint val="75000"/>
                  </a:prstClr>
                </a:solidFill>
                <a:latin typeface="Calibri"/>
                <a:ea typeface="+mn-ea"/>
              </a:rPr>
              <a:pPr eaLnBrk="1" fontAlgn="auto" hangingPunct="1">
                <a:spcBef>
                  <a:spcPts val="0"/>
                </a:spcBef>
                <a:spcAft>
                  <a:spcPts val="0"/>
                </a:spcAft>
              </a:pPr>
              <a:t>‹#›</a:t>
            </a:fld>
            <a:endParaRPr lang="en-GB" dirty="0">
              <a:solidFill>
                <a:prstClr val="black">
                  <a:tint val="75000"/>
                </a:prstClr>
              </a:solidFill>
              <a:latin typeface="Calibri"/>
              <a:ea typeface="+mn-ea"/>
            </a:endParaRPr>
          </a:p>
        </p:txBody>
      </p:sp>
    </p:spTree>
    <p:extLst>
      <p:ext uri="{BB962C8B-B14F-4D97-AF65-F5344CB8AC3E}">
        <p14:creationId xmlns:p14="http://schemas.microsoft.com/office/powerpoint/2010/main" xmlns="" val="2374632985"/>
      </p:ext>
    </p:extLst>
  </p:cSld>
  <p:clrMap bg1="lt1" tx1="dk1" bg2="lt2" tx2="dk2" accent1="accent1" accent2="accent2" accent3="accent3" accent4="accent4" accent5="accent5" accent6="accent6" hlink="hlink" folHlink="folHlink"/>
  <p:sldLayoutIdLst>
    <p:sldLayoutId id="214748442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794065"/>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p:nvSpPr>
          <p:cNvPr id="29" name="Rectangle 28"/>
          <p:cNvSpPr/>
          <p:nvPr/>
        </p:nvSpPr>
        <p:spPr>
          <a:xfrm>
            <a:off x="0" y="-1"/>
            <a:ext cx="9144000" cy="735494"/>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p:nvSpPr>
          <p:cNvPr id="30" name="Rectangle 29"/>
          <p:cNvSpPr/>
          <p:nvPr/>
        </p:nvSpPr>
        <p:spPr>
          <a:xfrm>
            <a:off x="15" y="735523"/>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p:nvSpPr>
          <p:cNvPr id="31" name="Rectangle 30"/>
          <p:cNvSpPr/>
          <p:nvPr/>
        </p:nvSpPr>
        <p:spPr>
          <a:xfrm flipV="1">
            <a:off x="5410197" y="787493"/>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p:nvSpPr>
          <p:cNvPr id="32" name="Rectangle 31"/>
          <p:cNvSpPr/>
          <p:nvPr/>
        </p:nvSpPr>
        <p:spPr>
          <a:xfrm flipV="1">
            <a:off x="5410215" y="86733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useBgFill="1">
        <p:nvSpPr>
          <p:cNvPr id="33" name="Rounded Rectangle 32"/>
          <p:cNvSpPr/>
          <p:nvPr/>
        </p:nvSpPr>
        <p:spPr bwMode="white">
          <a:xfrm>
            <a:off x="5407339" y="924721"/>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useBgFill="1">
        <p:nvSpPr>
          <p:cNvPr id="34" name="Rounded Rectangle 33"/>
          <p:cNvSpPr/>
          <p:nvPr/>
        </p:nvSpPr>
        <p:spPr bwMode="white">
          <a:xfrm>
            <a:off x="7373646" y="1016160"/>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p:nvSpPr>
          <p:cNvPr id="35" name="Rectangle 34"/>
          <p:cNvSpPr/>
          <p:nvPr/>
        </p:nvSpPr>
        <p:spPr bwMode="invGray">
          <a:xfrm>
            <a:off x="9084967" y="425216"/>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dirty="0">
              <a:solidFill>
                <a:prstClr val="white"/>
              </a:solidFill>
            </a:endParaRPr>
          </a:p>
        </p:txBody>
      </p:sp>
      <p:sp>
        <p:nvSpPr>
          <p:cNvPr id="36" name="Rectangle 35"/>
          <p:cNvSpPr/>
          <p:nvPr/>
        </p:nvSpPr>
        <p:spPr bwMode="invGray">
          <a:xfrm>
            <a:off x="9044481" y="425216"/>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dirty="0">
              <a:solidFill>
                <a:prstClr val="white"/>
              </a:solidFill>
            </a:endParaRPr>
          </a:p>
        </p:txBody>
      </p:sp>
      <p:sp>
        <p:nvSpPr>
          <p:cNvPr id="37" name="Rectangle 36"/>
          <p:cNvSpPr/>
          <p:nvPr/>
        </p:nvSpPr>
        <p:spPr bwMode="invGray">
          <a:xfrm>
            <a:off x="9025428" y="425216"/>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p:nvSpPr>
          <p:cNvPr id="38" name="Rectangle 37"/>
          <p:cNvSpPr/>
          <p:nvPr/>
        </p:nvSpPr>
        <p:spPr bwMode="invGray">
          <a:xfrm>
            <a:off x="8975423" y="425216"/>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p:nvSpPr>
          <p:cNvPr id="39" name="Rectangle 38"/>
          <p:cNvSpPr/>
          <p:nvPr/>
        </p:nvSpPr>
        <p:spPr bwMode="invGray">
          <a:xfrm>
            <a:off x="8915677" y="427597"/>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p:nvSpPr>
          <p:cNvPr id="40" name="Rectangle 39"/>
          <p:cNvSpPr/>
          <p:nvPr/>
        </p:nvSpPr>
        <p:spPr bwMode="invGray">
          <a:xfrm>
            <a:off x="8873475" y="427597"/>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dirty="0">
              <a:solidFill>
                <a:prstClr val="white"/>
              </a:solidFill>
            </a:endParaRPr>
          </a:p>
        </p:txBody>
      </p:sp>
      <p:sp>
        <p:nvSpPr>
          <p:cNvPr id="22" name="Title Placeholder 21"/>
          <p:cNvSpPr>
            <a:spLocks noGrp="1"/>
          </p:cNvSpPr>
          <p:nvPr>
            <p:ph type="title"/>
          </p:nvPr>
        </p:nvSpPr>
        <p:spPr>
          <a:xfrm>
            <a:off x="457200" y="-15302"/>
            <a:ext cx="8229600" cy="917848"/>
          </a:xfrm>
          <a:prstGeom prst="rect">
            <a:avLst/>
          </a:prstGeom>
        </p:spPr>
        <p:txBody>
          <a:bodyPr vert="horz"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3" name="Slide Number Placeholder 22"/>
          <p:cNvSpPr>
            <a:spLocks noGrp="1"/>
          </p:cNvSpPr>
          <p:nvPr>
            <p:ph type="sldNum" sz="quarter" idx="4"/>
          </p:nvPr>
        </p:nvSpPr>
        <p:spPr>
          <a:xfrm>
            <a:off x="8174736" y="429489"/>
            <a:ext cx="762000" cy="365760"/>
          </a:xfrm>
          <a:prstGeom prst="rect">
            <a:avLst/>
          </a:prstGeom>
        </p:spPr>
        <p:txBody>
          <a:bodyPr vert="horz" anchor="b"/>
          <a:lstStyle>
            <a:lvl1pPr algn="r" eaLnBrk="1" latinLnBrk="0" hangingPunct="1">
              <a:defRPr kumimoji="0" sz="1800">
                <a:solidFill>
                  <a:srgbClr val="FFFFFF"/>
                </a:solidFill>
              </a:defRPr>
            </a:lvl1pPr>
          </a:lstStyle>
          <a:p>
            <a:pPr fontAlgn="auto">
              <a:spcBef>
                <a:spcPts val="0"/>
              </a:spcBef>
              <a:spcAft>
                <a:spcPts val="0"/>
              </a:spcAft>
            </a:pPr>
            <a:fld id="{2B7CD70B-37F0-4111-8163-934921750EBC}" type="slidenum">
              <a:rPr lang="en-GB" smtClean="0">
                <a:latin typeface="Georgia"/>
                <a:ea typeface="+mn-ea"/>
              </a:rPr>
              <a:pPr fontAlgn="auto">
                <a:spcBef>
                  <a:spcPts val="0"/>
                </a:spcBef>
                <a:spcAft>
                  <a:spcPts val="0"/>
                </a:spcAft>
              </a:pPr>
              <a:t>‹#›</a:t>
            </a:fld>
            <a:endParaRPr lang="en-GB">
              <a:latin typeface="Georgia"/>
              <a:ea typeface="+mn-ea"/>
            </a:endParaRPr>
          </a:p>
        </p:txBody>
      </p:sp>
    </p:spTree>
    <p:extLst>
      <p:ext uri="{BB962C8B-B14F-4D97-AF65-F5344CB8AC3E}">
        <p14:creationId xmlns:p14="http://schemas.microsoft.com/office/powerpoint/2010/main" xmlns="" val="2063855284"/>
      </p:ext>
    </p:extLst>
  </p:cSld>
  <p:clrMap bg1="lt1" tx1="dk1" bg2="lt2" tx2="dk2" accent1="accent1" accent2="accent2" accent3="accent3" accent4="accent4" accent5="accent5" accent6="accent6" hlink="hlink" folHlink="folHlink"/>
  <p:sldLayoutIdLst>
    <p:sldLayoutId id="2147484305" r:id="rId1"/>
  </p:sldLayoutIdLst>
  <p:txStyles>
    <p:titleStyle>
      <a:lvl1pPr algn="l" rtl="0" eaLnBrk="1" latinLnBrk="0" hangingPunct="1">
        <a:spcBef>
          <a:spcPct val="0"/>
        </a:spcBef>
        <a:buNone/>
        <a:defRPr kumimoji="0" sz="4000" kern="1200">
          <a:solidFill>
            <a:schemeClr val="bg1"/>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8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84AF77AC-93C3-456F-AE8D-63241D846171}" type="datetimeFigureOut">
              <a:rPr lang="en-US" smtClean="0">
                <a:solidFill>
                  <a:prstClr val="black">
                    <a:tint val="75000"/>
                  </a:prstClr>
                </a:solidFill>
                <a:latin typeface="Calibri"/>
                <a:ea typeface="+mn-ea"/>
              </a:rPr>
              <a:pPr eaLnBrk="1" fontAlgn="auto" hangingPunct="1">
                <a:spcBef>
                  <a:spcPts val="0"/>
                </a:spcBef>
                <a:spcAft>
                  <a:spcPts val="0"/>
                </a:spcAft>
              </a:pPr>
              <a:t>3/23/2015</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028950" y="635638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457950" y="635638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F34C5651-15B6-4D48-AD50-3219506DC62C}" type="slidenum">
              <a:rPr lang="en-US" smtClean="0">
                <a:solidFill>
                  <a:prstClr val="black">
                    <a:tint val="75000"/>
                  </a:prstClr>
                </a:solidFill>
                <a:latin typeface="Calibri"/>
                <a:ea typeface="+mn-ea"/>
              </a:rPr>
              <a:pPr eaLnBrk="1" fontAlgn="auto" hangingPunct="1">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xmlns="" val="154727473"/>
      </p:ext>
    </p:extLst>
  </p:cSld>
  <p:clrMap bg1="lt1" tx1="dk1" bg2="lt2" tx2="dk2" accent1="accent1" accent2="accent2" accent3="accent3" accent4="accent4" accent5="accent5" accent6="accent6" hlink="hlink" folHlink="folHlink"/>
  <p:sldLayoutIdLst>
    <p:sldLayoutId id="214748443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8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84AF77AC-93C3-456F-AE8D-63241D846171}" type="datetimeFigureOut">
              <a:rPr lang="en-US" smtClean="0">
                <a:solidFill>
                  <a:prstClr val="black">
                    <a:tint val="75000"/>
                  </a:prstClr>
                </a:solidFill>
                <a:latin typeface="Calibri"/>
                <a:ea typeface="+mn-ea"/>
              </a:rPr>
              <a:pPr eaLnBrk="1" fontAlgn="auto" hangingPunct="1">
                <a:spcBef>
                  <a:spcPts val="0"/>
                </a:spcBef>
                <a:spcAft>
                  <a:spcPts val="0"/>
                </a:spcAft>
              </a:pPr>
              <a:t>3/23/2015</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028950" y="635638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457950" y="635638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F34C5651-15B6-4D48-AD50-3219506DC62C}" type="slidenum">
              <a:rPr lang="en-US" smtClean="0">
                <a:solidFill>
                  <a:prstClr val="black">
                    <a:tint val="75000"/>
                  </a:prstClr>
                </a:solidFill>
                <a:latin typeface="Calibri"/>
                <a:ea typeface="+mn-ea"/>
              </a:rPr>
              <a:pPr eaLnBrk="1" fontAlgn="auto" hangingPunct="1">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xmlns="" val="154727473"/>
      </p:ext>
    </p:extLst>
  </p:cSld>
  <p:clrMap bg1="lt1" tx1="dk1" bg2="lt2" tx2="dk2" accent1="accent1" accent2="accent2" accent3="accent3" accent4="accent4" accent5="accent5" accent6="accent6" hlink="hlink" folHlink="folHlink"/>
  <p:sldLayoutIdLst>
    <p:sldLayoutId id="214748443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7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84AF77AC-93C3-456F-AE8D-63241D846171}" type="datetimeFigureOut">
              <a:rPr lang="en-US" smtClean="0">
                <a:solidFill>
                  <a:prstClr val="black">
                    <a:tint val="75000"/>
                  </a:prstClr>
                </a:solidFill>
                <a:latin typeface="Calibri"/>
                <a:ea typeface="+mn-ea"/>
              </a:rPr>
              <a:pPr eaLnBrk="1" fontAlgn="auto" hangingPunct="1">
                <a:spcBef>
                  <a:spcPts val="0"/>
                </a:spcBef>
                <a:spcAft>
                  <a:spcPts val="0"/>
                </a:spcAft>
              </a:pPr>
              <a:t>3/23/2015</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028950" y="635637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457950" y="635637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F34C5651-15B6-4D48-AD50-3219506DC62C}" type="slidenum">
              <a:rPr lang="en-US" smtClean="0">
                <a:solidFill>
                  <a:prstClr val="black">
                    <a:tint val="75000"/>
                  </a:prstClr>
                </a:solidFill>
                <a:latin typeface="Calibri"/>
                <a:ea typeface="+mn-ea"/>
              </a:rPr>
              <a:pPr eaLnBrk="1" fontAlgn="auto" hangingPunct="1">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xmlns="" val="154727473"/>
      </p:ext>
    </p:extLst>
  </p:cSld>
  <p:clrMap bg1="lt1" tx1="dk1" bg2="lt2" tx2="dk2" accent1="accent1" accent2="accent2" accent3="accent3" accent4="accent4" accent5="accent5" accent6="accent6" hlink="hlink" folHlink="folHlink"/>
  <p:sldLayoutIdLst>
    <p:sldLayoutId id="214748444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7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84AF77AC-93C3-456F-AE8D-63241D846171}" type="datetimeFigureOut">
              <a:rPr lang="en-US" smtClean="0">
                <a:solidFill>
                  <a:prstClr val="black">
                    <a:tint val="75000"/>
                  </a:prstClr>
                </a:solidFill>
                <a:latin typeface="Calibri"/>
                <a:ea typeface="+mn-ea"/>
              </a:rPr>
              <a:pPr eaLnBrk="1" fontAlgn="auto" hangingPunct="1">
                <a:spcBef>
                  <a:spcPts val="0"/>
                </a:spcBef>
                <a:spcAft>
                  <a:spcPts val="0"/>
                </a:spcAft>
              </a:pPr>
              <a:t>3/23/2015</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028950" y="635637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457950" y="63563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F34C5651-15B6-4D48-AD50-3219506DC62C}" type="slidenum">
              <a:rPr lang="en-US" smtClean="0">
                <a:solidFill>
                  <a:prstClr val="black">
                    <a:tint val="75000"/>
                  </a:prstClr>
                </a:solidFill>
                <a:latin typeface="Calibri"/>
                <a:ea typeface="+mn-ea"/>
              </a:rPr>
              <a:pPr eaLnBrk="1" fontAlgn="auto" hangingPunct="1">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xmlns="" val="154727473"/>
      </p:ext>
    </p:extLst>
  </p:cSld>
  <p:clrMap bg1="lt1" tx1="dk1" bg2="lt2" tx2="dk2" accent1="accent1" accent2="accent2" accent3="accent3" accent4="accent4" accent5="accent5" accent6="accent6" hlink="hlink" folHlink="folHlink"/>
  <p:sldLayoutIdLst>
    <p:sldLayoutId id="214748444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6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84AF77AC-93C3-456F-AE8D-63241D846171}" type="datetimeFigureOut">
              <a:rPr lang="en-US" smtClean="0">
                <a:solidFill>
                  <a:prstClr val="black">
                    <a:tint val="75000"/>
                  </a:prstClr>
                </a:solidFill>
                <a:latin typeface="Calibri"/>
                <a:ea typeface="+mn-ea"/>
              </a:rPr>
              <a:pPr eaLnBrk="1" fontAlgn="auto" hangingPunct="1">
                <a:spcBef>
                  <a:spcPts val="0"/>
                </a:spcBef>
                <a:spcAft>
                  <a:spcPts val="0"/>
                </a:spcAft>
              </a:pPr>
              <a:t>3/23/2015</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028950" y="635636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457950" y="635636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F34C5651-15B6-4D48-AD50-3219506DC62C}" type="slidenum">
              <a:rPr lang="en-US" smtClean="0">
                <a:solidFill>
                  <a:prstClr val="black">
                    <a:tint val="75000"/>
                  </a:prstClr>
                </a:solidFill>
                <a:latin typeface="Calibri"/>
                <a:ea typeface="+mn-ea"/>
              </a:rPr>
              <a:pPr eaLnBrk="1" fontAlgn="auto" hangingPunct="1">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xmlns="" val="154727473"/>
      </p:ext>
    </p:extLst>
  </p:cSld>
  <p:clrMap bg1="lt1" tx1="dk1" bg2="lt2" tx2="dk2" accent1="accent1" accent2="accent2" accent3="accent3" accent4="accent4" accent5="accent5" accent6="accent6" hlink="hlink" folHlink="folHlink"/>
  <p:sldLayoutIdLst>
    <p:sldLayoutId id="214748444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6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84AF77AC-93C3-456F-AE8D-63241D846171}" type="datetimeFigureOut">
              <a:rPr lang="en-US" smtClean="0">
                <a:solidFill>
                  <a:prstClr val="black">
                    <a:tint val="75000"/>
                  </a:prstClr>
                </a:solidFill>
                <a:latin typeface="Calibri"/>
                <a:ea typeface="+mn-ea"/>
              </a:rPr>
              <a:pPr eaLnBrk="1" fontAlgn="auto" hangingPunct="1">
                <a:spcBef>
                  <a:spcPts val="0"/>
                </a:spcBef>
                <a:spcAft>
                  <a:spcPts val="0"/>
                </a:spcAft>
              </a:pPr>
              <a:t>3/23/2015</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028950" y="635636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457950" y="635636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F34C5651-15B6-4D48-AD50-3219506DC62C}" type="slidenum">
              <a:rPr lang="en-US" smtClean="0">
                <a:solidFill>
                  <a:prstClr val="black">
                    <a:tint val="75000"/>
                  </a:prstClr>
                </a:solidFill>
                <a:latin typeface="Calibri"/>
                <a:ea typeface="+mn-ea"/>
              </a:rPr>
              <a:pPr eaLnBrk="1" fontAlgn="auto" hangingPunct="1">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xmlns="" val="154727473"/>
      </p:ext>
    </p:extLst>
  </p:cSld>
  <p:clrMap bg1="lt1" tx1="dk1" bg2="lt2" tx2="dk2" accent1="accent1" accent2="accent2" accent3="accent3" accent4="accent4" accent5="accent5" accent6="accent6" hlink="hlink" folHlink="folHlink"/>
  <p:sldLayoutIdLst>
    <p:sldLayoutId id="214748444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4191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ga-IE" smtClean="0"/>
              <a:t>Master title here</a:t>
            </a:r>
            <a:endParaRPr lang="en-US"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AquaTT is a specialist in marine-related scientific knowledge management and transfer activities</a:t>
            </a:r>
          </a:p>
          <a:p>
            <a:pPr lvl="0"/>
            <a:r>
              <a:rPr lang="en-GB" smtClean="0"/>
              <a:t>Not-for-profit organisation operating on a trans-European level</a:t>
            </a:r>
          </a:p>
          <a:p>
            <a:pPr lvl="0"/>
            <a:r>
              <a:rPr lang="en-US" smtClean="0"/>
              <a:t>For more than 19 years, we have been a key partner in EU-financed projects</a:t>
            </a:r>
          </a:p>
          <a:p>
            <a:pPr lvl="0"/>
            <a:r>
              <a:rPr lang="en-GB" smtClean="0"/>
              <a:t>Currently 9 staff based in Dublin</a:t>
            </a:r>
          </a:p>
          <a:p>
            <a:pPr lvl="0"/>
            <a:r>
              <a:rPr lang="en-GB" smtClean="0"/>
              <a:t>International dimension to Board and staff</a:t>
            </a:r>
          </a:p>
          <a:p>
            <a:pPr lvl="0"/>
            <a:endParaRPr lang="en-US" smtClean="0"/>
          </a:p>
        </p:txBody>
      </p:sp>
      <p:sp>
        <p:nvSpPr>
          <p:cNvPr id="4" name="Date Placeholder 3"/>
          <p:cNvSpPr>
            <a:spLocks noGrp="1"/>
          </p:cNvSpPr>
          <p:nvPr>
            <p:ph type="dt" sz="half" idx="2"/>
          </p:nvPr>
        </p:nvSpPr>
        <p:spPr>
          <a:xfrm>
            <a:off x="7561263" y="6356350"/>
            <a:ext cx="1647825"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1F497D"/>
                </a:solidFill>
                <a:latin typeface="Arial" pitchFamily="34" charset="0"/>
                <a:ea typeface="ＭＳ Ｐゴシック" pitchFamily="34" charset="-128"/>
                <a:cs typeface="+mn-cs"/>
              </a:defRPr>
            </a:lvl1pPr>
          </a:lstStyle>
          <a:p>
            <a:pPr defTabSz="457200" eaLnBrk="1" hangingPunct="1">
              <a:defRPr/>
            </a:pPr>
            <a:r>
              <a:rPr lang="nb-NO"/>
              <a:t>04/09/2012</a:t>
            </a:r>
            <a:endParaRPr lang="en-US"/>
          </a:p>
        </p:txBody>
      </p:sp>
      <p:sp>
        <p:nvSpPr>
          <p:cNvPr id="2" name="Slide Number Placeholder 1"/>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eaLnBrk="1" hangingPunct="1"/>
            <a:fld id="{2386ECFE-A6DF-4E1C-9F7D-F7679D78AFB7}" type="slidenum">
              <a:rPr lang="en-US" smtClean="0"/>
              <a:pPr defTabSz="457200" eaLnBrk="1" hangingPunct="1"/>
              <a:t>‹#›</a:t>
            </a:fld>
            <a:endParaRPr lang="en-US" smtClean="0"/>
          </a:p>
        </p:txBody>
      </p:sp>
      <p:pic>
        <p:nvPicPr>
          <p:cNvPr id="1030" name="Picture 5" descr="Strip1.jpg"/>
          <p:cNvPicPr>
            <a:picLocks noChangeAspect="1"/>
          </p:cNvPicPr>
          <p:nvPr userDrawn="1"/>
        </p:nvPicPr>
        <p:blipFill>
          <a:blip r:embed="rId3" cstate="print"/>
          <a:srcRect/>
          <a:stretch>
            <a:fillRect/>
          </a:stretch>
        </p:blipFill>
        <p:spPr bwMode="auto">
          <a:xfrm>
            <a:off x="0" y="-7938"/>
            <a:ext cx="9144000" cy="782638"/>
          </a:xfrm>
          <a:prstGeom prst="rect">
            <a:avLst/>
          </a:prstGeom>
          <a:noFill/>
          <a:ln w="9525">
            <a:noFill/>
            <a:miter lim="800000"/>
            <a:headEnd/>
            <a:tailEnd/>
          </a:ln>
        </p:spPr>
      </p:pic>
      <p:pic>
        <p:nvPicPr>
          <p:cNvPr id="1031" name="Picture 8" descr="CoExist colour full.jpg"/>
          <p:cNvPicPr>
            <a:picLocks noChangeAspect="1"/>
          </p:cNvPicPr>
          <p:nvPr userDrawn="1"/>
        </p:nvPicPr>
        <p:blipFill>
          <a:blip r:embed="rId4" cstate="print"/>
          <a:srcRect l="8304" t="16618" r="7040" b="19777"/>
          <a:stretch>
            <a:fillRect/>
          </a:stretch>
        </p:blipFill>
        <p:spPr bwMode="auto">
          <a:xfrm>
            <a:off x="163513" y="6126163"/>
            <a:ext cx="2427287" cy="6842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448" r:id="rId1"/>
  </p:sldLayoutIdLst>
  <p:hf sldNum="0" hdr="0" ftr="0"/>
  <p:txStyles>
    <p:titleStyle>
      <a:lvl1pPr algn="ctr" defTabSz="457200" rtl="0" eaLnBrk="0" fontAlgn="base" hangingPunct="0">
        <a:spcBef>
          <a:spcPct val="0"/>
        </a:spcBef>
        <a:spcAft>
          <a:spcPct val="0"/>
        </a:spcAft>
        <a:defRPr sz="3600" kern="1200">
          <a:solidFill>
            <a:srgbClr val="1F497D"/>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3600">
          <a:solidFill>
            <a:srgbClr val="1F497D"/>
          </a:solidFill>
          <a:latin typeface="Arial" charset="0"/>
          <a:ea typeface="ＭＳ Ｐゴシック" charset="-128"/>
          <a:cs typeface="ＭＳ Ｐゴシック" charset="-128"/>
        </a:defRPr>
      </a:lvl2pPr>
      <a:lvl3pPr algn="ctr" defTabSz="457200" rtl="0" eaLnBrk="0" fontAlgn="base" hangingPunct="0">
        <a:spcBef>
          <a:spcPct val="0"/>
        </a:spcBef>
        <a:spcAft>
          <a:spcPct val="0"/>
        </a:spcAft>
        <a:defRPr sz="3600">
          <a:solidFill>
            <a:srgbClr val="1F497D"/>
          </a:solidFill>
          <a:latin typeface="Arial" charset="0"/>
          <a:ea typeface="ＭＳ Ｐゴシック" charset="-128"/>
          <a:cs typeface="ＭＳ Ｐゴシック" charset="-128"/>
        </a:defRPr>
      </a:lvl3pPr>
      <a:lvl4pPr algn="ctr" defTabSz="457200" rtl="0" eaLnBrk="0" fontAlgn="base" hangingPunct="0">
        <a:spcBef>
          <a:spcPct val="0"/>
        </a:spcBef>
        <a:spcAft>
          <a:spcPct val="0"/>
        </a:spcAft>
        <a:defRPr sz="3600">
          <a:solidFill>
            <a:srgbClr val="1F497D"/>
          </a:solidFill>
          <a:latin typeface="Arial" charset="0"/>
          <a:ea typeface="ＭＳ Ｐゴシック" charset="-128"/>
          <a:cs typeface="ＭＳ Ｐゴシック" charset="-128"/>
        </a:defRPr>
      </a:lvl4pPr>
      <a:lvl5pPr algn="ctr" defTabSz="457200" rtl="0" eaLnBrk="0" fontAlgn="base" hangingPunct="0">
        <a:spcBef>
          <a:spcPct val="0"/>
        </a:spcBef>
        <a:spcAft>
          <a:spcPct val="0"/>
        </a:spcAft>
        <a:defRPr sz="3600">
          <a:solidFill>
            <a:srgbClr val="1F497D"/>
          </a:solidFill>
          <a:latin typeface="Arial" charset="0"/>
          <a:ea typeface="ＭＳ Ｐゴシック" charset="-128"/>
          <a:cs typeface="ＭＳ Ｐゴシック" charset="-128"/>
        </a:defRPr>
      </a:lvl5pPr>
      <a:lvl6pPr marL="457200" algn="ctr" defTabSz="457200" rtl="0" fontAlgn="base">
        <a:spcBef>
          <a:spcPct val="0"/>
        </a:spcBef>
        <a:spcAft>
          <a:spcPct val="0"/>
        </a:spcAft>
        <a:defRPr sz="4400">
          <a:solidFill>
            <a:srgbClr val="1F497D"/>
          </a:solidFill>
          <a:latin typeface="Arial" charset="0"/>
          <a:ea typeface="ＭＳ Ｐゴシック" charset="-128"/>
          <a:cs typeface="ＭＳ Ｐゴシック" charset="-128"/>
        </a:defRPr>
      </a:lvl6pPr>
      <a:lvl7pPr marL="914400" algn="ctr" defTabSz="457200" rtl="0" fontAlgn="base">
        <a:spcBef>
          <a:spcPct val="0"/>
        </a:spcBef>
        <a:spcAft>
          <a:spcPct val="0"/>
        </a:spcAft>
        <a:defRPr sz="4400">
          <a:solidFill>
            <a:srgbClr val="1F497D"/>
          </a:solidFill>
          <a:latin typeface="Arial" charset="0"/>
          <a:ea typeface="ＭＳ Ｐゴシック" charset="-128"/>
          <a:cs typeface="ＭＳ Ｐゴシック" charset="-128"/>
        </a:defRPr>
      </a:lvl7pPr>
      <a:lvl8pPr marL="1371600" algn="ctr" defTabSz="457200" rtl="0" fontAlgn="base">
        <a:spcBef>
          <a:spcPct val="0"/>
        </a:spcBef>
        <a:spcAft>
          <a:spcPct val="0"/>
        </a:spcAft>
        <a:defRPr sz="4400">
          <a:solidFill>
            <a:srgbClr val="1F497D"/>
          </a:solidFill>
          <a:latin typeface="Arial" charset="0"/>
          <a:ea typeface="ＭＳ Ｐゴシック" charset="-128"/>
          <a:cs typeface="ＭＳ Ｐゴシック" charset="-128"/>
        </a:defRPr>
      </a:lvl8pPr>
      <a:lvl9pPr marL="1828800" algn="ctr" defTabSz="457200" rtl="0" fontAlgn="base">
        <a:spcBef>
          <a:spcPct val="0"/>
        </a:spcBef>
        <a:spcAft>
          <a:spcPct val="0"/>
        </a:spcAft>
        <a:defRPr sz="4400">
          <a:solidFill>
            <a:srgbClr val="1F497D"/>
          </a:solidFill>
          <a:latin typeface="Arial"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itchFamily="34" charset="0"/>
        <a:defRPr lang="en-US" sz="2400" kern="1200">
          <a:solidFill>
            <a:srgbClr val="376092"/>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rgbClr val="1F497D"/>
          </a:solidFill>
          <a:latin typeface="+mn-lt"/>
          <a:ea typeface="ＭＳ Ｐゴシック" charset="-128"/>
          <a:cs typeface="ＭＳ Ｐゴシック"/>
        </a:defRPr>
      </a:lvl2pPr>
      <a:lvl3pPr marL="1143000" indent="-228600" algn="l" defTabSz="457200" rtl="0" eaLnBrk="0" fontAlgn="base" hangingPunct="0">
        <a:spcBef>
          <a:spcPct val="20000"/>
        </a:spcBef>
        <a:spcAft>
          <a:spcPct val="0"/>
        </a:spcAft>
        <a:buFont typeface="Arial" pitchFamily="34" charset="0"/>
        <a:buChar char="•"/>
        <a:defRPr sz="2400" kern="1200">
          <a:solidFill>
            <a:srgbClr val="1F497D"/>
          </a:solidFill>
          <a:latin typeface="+mn-lt"/>
          <a:ea typeface="ＭＳ Ｐゴシック" charset="-128"/>
          <a:cs typeface="ＭＳ Ｐゴシック"/>
        </a:defRPr>
      </a:lvl3pPr>
      <a:lvl4pPr marL="1600200" indent="-228600" algn="l" defTabSz="457200" rtl="0" eaLnBrk="0" fontAlgn="base" hangingPunct="0">
        <a:spcBef>
          <a:spcPct val="20000"/>
        </a:spcBef>
        <a:spcAft>
          <a:spcPct val="0"/>
        </a:spcAft>
        <a:buFont typeface="Arial" pitchFamily="34" charset="0"/>
        <a:buChar char="•"/>
        <a:defRPr sz="2000" kern="1200">
          <a:solidFill>
            <a:srgbClr val="1F497D"/>
          </a:solidFill>
          <a:latin typeface="+mn-lt"/>
          <a:ea typeface="ＭＳ Ｐゴシック" charset="-128"/>
          <a:cs typeface="ＭＳ Ｐゴシック"/>
        </a:defRPr>
      </a:lvl4pPr>
      <a:lvl5pPr marL="2057400" indent="-228600" algn="l" defTabSz="457200" rtl="0" eaLnBrk="0" fontAlgn="base" hangingPunct="0">
        <a:spcBef>
          <a:spcPct val="20000"/>
        </a:spcBef>
        <a:spcAft>
          <a:spcPct val="0"/>
        </a:spcAft>
        <a:buFont typeface="Arial" pitchFamily="34" charset="0"/>
        <a:buChar char="•"/>
        <a:defRPr sz="2000" kern="1200">
          <a:solidFill>
            <a:srgbClr val="1F497D"/>
          </a:solidFill>
          <a:latin typeface="+mn-lt"/>
          <a:ea typeface="ＭＳ Ｐゴシック"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353DF150-1D23-483B-96C4-C7F9D5979DDD}" type="datetimeFigureOut">
              <a:rPr lang="en-GB" smtClean="0">
                <a:solidFill>
                  <a:prstClr val="black">
                    <a:tint val="75000"/>
                  </a:prstClr>
                </a:solidFill>
                <a:latin typeface="Calibri"/>
                <a:ea typeface="+mn-ea"/>
              </a:rPr>
              <a:pPr eaLnBrk="1" fontAlgn="auto" hangingPunct="1">
                <a:spcBef>
                  <a:spcPts val="0"/>
                </a:spcBef>
                <a:spcAft>
                  <a:spcPts val="0"/>
                </a:spcAft>
              </a:pPr>
              <a:t>23/03/2015</a:t>
            </a:fld>
            <a:endParaRPr lang="en-GB" dirty="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GB" dirty="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E15B7310-8276-45E1-BC44-1421B08D7E5C}" type="slidenum">
              <a:rPr lang="en-GB" smtClean="0">
                <a:solidFill>
                  <a:prstClr val="black">
                    <a:tint val="75000"/>
                  </a:prstClr>
                </a:solidFill>
                <a:latin typeface="Calibri"/>
                <a:ea typeface="+mn-ea"/>
              </a:rPr>
              <a:pPr eaLnBrk="1" fontAlgn="auto" hangingPunct="1">
                <a:spcBef>
                  <a:spcPts val="0"/>
                </a:spcBef>
                <a:spcAft>
                  <a:spcPts val="0"/>
                </a:spcAft>
              </a:pPr>
              <a:t>‹#›</a:t>
            </a:fld>
            <a:endParaRPr lang="en-GB" dirty="0">
              <a:solidFill>
                <a:prstClr val="black">
                  <a:tint val="75000"/>
                </a:prstClr>
              </a:solidFill>
              <a:latin typeface="Calibri"/>
              <a:ea typeface="+mn-ea"/>
            </a:endParaRPr>
          </a:p>
        </p:txBody>
      </p:sp>
    </p:spTree>
    <p:extLst>
      <p:ext uri="{BB962C8B-B14F-4D97-AF65-F5344CB8AC3E}">
        <p14:creationId xmlns:p14="http://schemas.microsoft.com/office/powerpoint/2010/main" xmlns="" val="2374632985"/>
      </p:ext>
    </p:extLst>
  </p:cSld>
  <p:clrMap bg1="lt1" tx1="dk1" bg2="lt2" tx2="dk2" accent1="accent1" accent2="accent2" accent3="accent3" accent4="accent4" accent5="accent5" accent6="accent6" hlink="hlink" folHlink="folHlink"/>
  <p:sldLayoutIdLst>
    <p:sldLayoutId id="214748445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794065"/>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p:nvSpPr>
          <p:cNvPr id="29" name="Rectangle 28"/>
          <p:cNvSpPr/>
          <p:nvPr/>
        </p:nvSpPr>
        <p:spPr>
          <a:xfrm>
            <a:off x="0" y="-1"/>
            <a:ext cx="9144000" cy="735494"/>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p:nvSpPr>
          <p:cNvPr id="30" name="Rectangle 29"/>
          <p:cNvSpPr/>
          <p:nvPr/>
        </p:nvSpPr>
        <p:spPr>
          <a:xfrm>
            <a:off x="15" y="735523"/>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p:nvSpPr>
          <p:cNvPr id="31" name="Rectangle 30"/>
          <p:cNvSpPr/>
          <p:nvPr/>
        </p:nvSpPr>
        <p:spPr>
          <a:xfrm flipV="1">
            <a:off x="5410197" y="787493"/>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p:nvSpPr>
          <p:cNvPr id="32" name="Rectangle 31"/>
          <p:cNvSpPr/>
          <p:nvPr/>
        </p:nvSpPr>
        <p:spPr>
          <a:xfrm flipV="1">
            <a:off x="5410215" y="86733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useBgFill="1">
        <p:nvSpPr>
          <p:cNvPr id="33" name="Rounded Rectangle 32"/>
          <p:cNvSpPr/>
          <p:nvPr/>
        </p:nvSpPr>
        <p:spPr bwMode="white">
          <a:xfrm>
            <a:off x="5407339" y="924721"/>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useBgFill="1">
        <p:nvSpPr>
          <p:cNvPr id="34" name="Rounded Rectangle 33"/>
          <p:cNvSpPr/>
          <p:nvPr/>
        </p:nvSpPr>
        <p:spPr bwMode="white">
          <a:xfrm>
            <a:off x="7373646" y="1016160"/>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p:nvSpPr>
          <p:cNvPr id="35" name="Rectangle 34"/>
          <p:cNvSpPr/>
          <p:nvPr/>
        </p:nvSpPr>
        <p:spPr bwMode="invGray">
          <a:xfrm>
            <a:off x="9084967" y="425216"/>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dirty="0">
              <a:solidFill>
                <a:prstClr val="white"/>
              </a:solidFill>
            </a:endParaRPr>
          </a:p>
        </p:txBody>
      </p:sp>
      <p:sp>
        <p:nvSpPr>
          <p:cNvPr id="36" name="Rectangle 35"/>
          <p:cNvSpPr/>
          <p:nvPr/>
        </p:nvSpPr>
        <p:spPr bwMode="invGray">
          <a:xfrm>
            <a:off x="9044481" y="425216"/>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dirty="0">
              <a:solidFill>
                <a:prstClr val="white"/>
              </a:solidFill>
            </a:endParaRPr>
          </a:p>
        </p:txBody>
      </p:sp>
      <p:sp>
        <p:nvSpPr>
          <p:cNvPr id="37" name="Rectangle 36"/>
          <p:cNvSpPr/>
          <p:nvPr/>
        </p:nvSpPr>
        <p:spPr bwMode="invGray">
          <a:xfrm>
            <a:off x="9025428" y="425216"/>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p:nvSpPr>
          <p:cNvPr id="38" name="Rectangle 37"/>
          <p:cNvSpPr/>
          <p:nvPr/>
        </p:nvSpPr>
        <p:spPr bwMode="invGray">
          <a:xfrm>
            <a:off x="8975423" y="425216"/>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p:nvSpPr>
          <p:cNvPr id="39" name="Rectangle 38"/>
          <p:cNvSpPr/>
          <p:nvPr/>
        </p:nvSpPr>
        <p:spPr bwMode="invGray">
          <a:xfrm>
            <a:off x="8915677" y="427597"/>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p:nvSpPr>
          <p:cNvPr id="40" name="Rectangle 39"/>
          <p:cNvSpPr/>
          <p:nvPr/>
        </p:nvSpPr>
        <p:spPr bwMode="invGray">
          <a:xfrm>
            <a:off x="8873475" y="427597"/>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dirty="0">
              <a:solidFill>
                <a:prstClr val="white"/>
              </a:solidFill>
            </a:endParaRPr>
          </a:p>
        </p:txBody>
      </p:sp>
      <p:sp>
        <p:nvSpPr>
          <p:cNvPr id="22" name="Title Placeholder 21"/>
          <p:cNvSpPr>
            <a:spLocks noGrp="1"/>
          </p:cNvSpPr>
          <p:nvPr>
            <p:ph type="title"/>
          </p:nvPr>
        </p:nvSpPr>
        <p:spPr>
          <a:xfrm>
            <a:off x="457200" y="-15302"/>
            <a:ext cx="8229600" cy="917848"/>
          </a:xfrm>
          <a:prstGeom prst="rect">
            <a:avLst/>
          </a:prstGeom>
        </p:spPr>
        <p:txBody>
          <a:bodyPr vert="horz"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3" name="Slide Number Placeholder 22"/>
          <p:cNvSpPr>
            <a:spLocks noGrp="1"/>
          </p:cNvSpPr>
          <p:nvPr>
            <p:ph type="sldNum" sz="quarter" idx="4"/>
          </p:nvPr>
        </p:nvSpPr>
        <p:spPr>
          <a:xfrm>
            <a:off x="8174736" y="429489"/>
            <a:ext cx="762000" cy="365760"/>
          </a:xfrm>
          <a:prstGeom prst="rect">
            <a:avLst/>
          </a:prstGeom>
        </p:spPr>
        <p:txBody>
          <a:bodyPr vert="horz" anchor="b"/>
          <a:lstStyle>
            <a:lvl1pPr algn="r" eaLnBrk="1" latinLnBrk="0" hangingPunct="1">
              <a:defRPr kumimoji="0" sz="1800">
                <a:solidFill>
                  <a:srgbClr val="FFFFFF"/>
                </a:solidFill>
              </a:defRPr>
            </a:lvl1pPr>
          </a:lstStyle>
          <a:p>
            <a:pPr fontAlgn="auto">
              <a:spcBef>
                <a:spcPts val="0"/>
              </a:spcBef>
              <a:spcAft>
                <a:spcPts val="0"/>
              </a:spcAft>
            </a:pPr>
            <a:fld id="{2B7CD70B-37F0-4111-8163-934921750EBC}" type="slidenum">
              <a:rPr lang="en-GB" smtClean="0">
                <a:latin typeface="Georgia"/>
                <a:ea typeface="+mn-ea"/>
              </a:rPr>
              <a:pPr fontAlgn="auto">
                <a:spcBef>
                  <a:spcPts val="0"/>
                </a:spcBef>
                <a:spcAft>
                  <a:spcPts val="0"/>
                </a:spcAft>
              </a:pPr>
              <a:t>‹#›</a:t>
            </a:fld>
            <a:endParaRPr lang="en-GB">
              <a:latin typeface="Georgia"/>
              <a:ea typeface="+mn-ea"/>
            </a:endParaRPr>
          </a:p>
        </p:txBody>
      </p:sp>
    </p:spTree>
    <p:extLst>
      <p:ext uri="{BB962C8B-B14F-4D97-AF65-F5344CB8AC3E}">
        <p14:creationId xmlns:p14="http://schemas.microsoft.com/office/powerpoint/2010/main" xmlns="" val="2063855284"/>
      </p:ext>
    </p:extLst>
  </p:cSld>
  <p:clrMap bg1="lt1" tx1="dk1" bg2="lt2" tx2="dk2" accent1="accent1" accent2="accent2" accent3="accent3" accent4="accent4" accent5="accent5" accent6="accent6" hlink="hlink" folHlink="folHlink"/>
  <p:sldLayoutIdLst>
    <p:sldLayoutId id="2147484307" r:id="rId1"/>
  </p:sldLayoutIdLst>
  <p:txStyles>
    <p:titleStyle>
      <a:lvl1pPr algn="l" rtl="0" eaLnBrk="1" latinLnBrk="0" hangingPunct="1">
        <a:spcBef>
          <a:spcPct val="0"/>
        </a:spcBef>
        <a:buNone/>
        <a:defRPr kumimoji="0" sz="4000" kern="1200">
          <a:solidFill>
            <a:schemeClr val="bg1"/>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8" name="Rectangle 7"/>
          <p:cNvSpPr/>
          <p:nvPr/>
        </p:nvSpPr>
        <p:spPr>
          <a:xfrm>
            <a:off x="152414" y="15243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pPr eaLnBrk="1" fontAlgn="auto" hangingPunct="1">
              <a:spcBef>
                <a:spcPts val="0"/>
              </a:spcBef>
              <a:spcAft>
                <a:spcPts val="0"/>
              </a:spcAft>
            </a:pPr>
            <a:fld id="{0CD66368-BFEB-4BB3-9F8F-35341E21508F}" type="datetimeFigureOut">
              <a:rPr lang="en-GB" smtClean="0">
                <a:solidFill>
                  <a:srgbClr val="242852"/>
                </a:solidFill>
                <a:latin typeface="Franklin Gothic Medium"/>
                <a:ea typeface="+mn-ea"/>
              </a:rPr>
              <a:pPr eaLnBrk="1" fontAlgn="auto" hangingPunct="1">
                <a:spcBef>
                  <a:spcPts val="0"/>
                </a:spcBef>
                <a:spcAft>
                  <a:spcPts val="0"/>
                </a:spcAft>
              </a:pPr>
              <a:t>23/03/2015</a:t>
            </a:fld>
            <a:endParaRPr lang="en-GB">
              <a:solidFill>
                <a:srgbClr val="242852"/>
              </a:solidFill>
              <a:latin typeface="Franklin Gothic Medium"/>
              <a:ea typeface="+mn-ea"/>
            </a:endParaRPr>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pPr eaLnBrk="1" fontAlgn="auto" hangingPunct="1">
              <a:spcBef>
                <a:spcPts val="0"/>
              </a:spcBef>
              <a:spcAft>
                <a:spcPts val="0"/>
              </a:spcAft>
            </a:pPr>
            <a:endParaRPr lang="en-GB">
              <a:solidFill>
                <a:srgbClr val="242852"/>
              </a:solidFill>
              <a:latin typeface="Franklin Gothic Medium"/>
              <a:ea typeface="+mn-ea"/>
            </a:endParaRPr>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pPr eaLnBrk="1" fontAlgn="auto" hangingPunct="1">
              <a:spcBef>
                <a:spcPts val="0"/>
              </a:spcBef>
              <a:spcAft>
                <a:spcPts val="0"/>
              </a:spcAft>
            </a:pPr>
            <a:fld id="{D9656E95-3237-4FD7-96E3-D4A7AA80AB24}" type="slidenum">
              <a:rPr lang="en-GB" smtClean="0">
                <a:solidFill>
                  <a:srgbClr val="242852"/>
                </a:solidFill>
                <a:latin typeface="Franklin Gothic Medium"/>
                <a:ea typeface="+mn-ea"/>
              </a:rPr>
              <a:pPr eaLnBrk="1" fontAlgn="auto" hangingPunct="1">
                <a:spcBef>
                  <a:spcPts val="0"/>
                </a:spcBef>
                <a:spcAft>
                  <a:spcPts val="0"/>
                </a:spcAft>
              </a:pPr>
              <a:t>‹#›</a:t>
            </a:fld>
            <a:endParaRPr lang="en-GB">
              <a:solidFill>
                <a:srgbClr val="242852"/>
              </a:solidFill>
              <a:latin typeface="Franklin Gothic Medium"/>
              <a:ea typeface="+mn-ea"/>
            </a:endParaRPr>
          </a:p>
        </p:txBody>
      </p:sp>
    </p:spTree>
    <p:extLst>
      <p:ext uri="{BB962C8B-B14F-4D97-AF65-F5344CB8AC3E}">
        <p14:creationId xmlns:p14="http://schemas.microsoft.com/office/powerpoint/2010/main" xmlns="" val="1774747420"/>
      </p:ext>
    </p:extLst>
  </p:cSld>
  <p:clrMap bg1="lt1" tx1="dk1" bg2="lt2" tx2="dk2" accent1="accent1" accent2="accent2" accent3="accent3" accent4="accent4" accent5="accent5" accent6="accent6" hlink="hlink" folHlink="folHlink"/>
  <p:sldLayoutIdLst>
    <p:sldLayoutId id="2147484309" r:id="rId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8" name="Rectangle 7"/>
          <p:cNvSpPr/>
          <p:nvPr/>
        </p:nvSpPr>
        <p:spPr>
          <a:xfrm>
            <a:off x="152414" y="15243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pPr eaLnBrk="1" fontAlgn="auto" hangingPunct="1">
              <a:spcBef>
                <a:spcPts val="0"/>
              </a:spcBef>
              <a:spcAft>
                <a:spcPts val="0"/>
              </a:spcAft>
            </a:pPr>
            <a:fld id="{0CD66368-BFEB-4BB3-9F8F-35341E21508F}" type="datetimeFigureOut">
              <a:rPr lang="en-GB" smtClean="0">
                <a:solidFill>
                  <a:srgbClr val="242852"/>
                </a:solidFill>
                <a:latin typeface="Franklin Gothic Medium"/>
                <a:ea typeface="+mn-ea"/>
              </a:rPr>
              <a:pPr eaLnBrk="1" fontAlgn="auto" hangingPunct="1">
                <a:spcBef>
                  <a:spcPts val="0"/>
                </a:spcBef>
                <a:spcAft>
                  <a:spcPts val="0"/>
                </a:spcAft>
              </a:pPr>
              <a:t>23/03/2015</a:t>
            </a:fld>
            <a:endParaRPr lang="en-GB">
              <a:solidFill>
                <a:srgbClr val="242852"/>
              </a:solidFill>
              <a:latin typeface="Franklin Gothic Medium"/>
              <a:ea typeface="+mn-ea"/>
            </a:endParaRPr>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pPr eaLnBrk="1" fontAlgn="auto" hangingPunct="1">
              <a:spcBef>
                <a:spcPts val="0"/>
              </a:spcBef>
              <a:spcAft>
                <a:spcPts val="0"/>
              </a:spcAft>
            </a:pPr>
            <a:endParaRPr lang="en-GB">
              <a:solidFill>
                <a:srgbClr val="242852"/>
              </a:solidFill>
              <a:latin typeface="Franklin Gothic Medium"/>
              <a:ea typeface="+mn-ea"/>
            </a:endParaRPr>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pPr eaLnBrk="1" fontAlgn="auto" hangingPunct="1">
              <a:spcBef>
                <a:spcPts val="0"/>
              </a:spcBef>
              <a:spcAft>
                <a:spcPts val="0"/>
              </a:spcAft>
            </a:pPr>
            <a:fld id="{D9656E95-3237-4FD7-96E3-D4A7AA80AB24}" type="slidenum">
              <a:rPr lang="en-GB" smtClean="0">
                <a:solidFill>
                  <a:srgbClr val="242852"/>
                </a:solidFill>
                <a:latin typeface="Franklin Gothic Medium"/>
                <a:ea typeface="+mn-ea"/>
              </a:rPr>
              <a:pPr eaLnBrk="1" fontAlgn="auto" hangingPunct="1">
                <a:spcBef>
                  <a:spcPts val="0"/>
                </a:spcBef>
                <a:spcAft>
                  <a:spcPts val="0"/>
                </a:spcAft>
              </a:pPr>
              <a:t>‹#›</a:t>
            </a:fld>
            <a:endParaRPr lang="en-GB">
              <a:solidFill>
                <a:srgbClr val="242852"/>
              </a:solidFill>
              <a:latin typeface="Franklin Gothic Medium"/>
              <a:ea typeface="+mn-ea"/>
            </a:endParaRPr>
          </a:p>
        </p:txBody>
      </p:sp>
    </p:spTree>
    <p:extLst>
      <p:ext uri="{BB962C8B-B14F-4D97-AF65-F5344CB8AC3E}">
        <p14:creationId xmlns:p14="http://schemas.microsoft.com/office/powerpoint/2010/main" xmlns="" val="1774747420"/>
      </p:ext>
    </p:extLst>
  </p:cSld>
  <p:clrMap bg1="lt1" tx1="dk1" bg2="lt2" tx2="dk2" accent1="accent1" accent2="accent2" accent3="accent3" accent4="accent4" accent5="accent5" accent6="accent6" hlink="hlink" folHlink="folHlink"/>
  <p:sldLayoutIdLst>
    <p:sldLayoutId id="2147484311" r:id="rId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8" name="Rectangle 7"/>
          <p:cNvSpPr/>
          <p:nvPr/>
        </p:nvSpPr>
        <p:spPr>
          <a:xfrm>
            <a:off x="152414" y="15243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pPr eaLnBrk="1" fontAlgn="auto" hangingPunct="1">
              <a:spcBef>
                <a:spcPts val="0"/>
              </a:spcBef>
              <a:spcAft>
                <a:spcPts val="0"/>
              </a:spcAft>
            </a:pPr>
            <a:fld id="{0CD66368-BFEB-4BB3-9F8F-35341E21508F}" type="datetimeFigureOut">
              <a:rPr lang="en-GB" smtClean="0">
                <a:solidFill>
                  <a:srgbClr val="242852"/>
                </a:solidFill>
                <a:latin typeface="Franklin Gothic Medium"/>
                <a:ea typeface="+mn-ea"/>
              </a:rPr>
              <a:pPr eaLnBrk="1" fontAlgn="auto" hangingPunct="1">
                <a:spcBef>
                  <a:spcPts val="0"/>
                </a:spcBef>
                <a:spcAft>
                  <a:spcPts val="0"/>
                </a:spcAft>
              </a:pPr>
              <a:t>23/03/2015</a:t>
            </a:fld>
            <a:endParaRPr lang="en-GB">
              <a:solidFill>
                <a:srgbClr val="242852"/>
              </a:solidFill>
              <a:latin typeface="Franklin Gothic Medium"/>
              <a:ea typeface="+mn-ea"/>
            </a:endParaRPr>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pPr eaLnBrk="1" fontAlgn="auto" hangingPunct="1">
              <a:spcBef>
                <a:spcPts val="0"/>
              </a:spcBef>
              <a:spcAft>
                <a:spcPts val="0"/>
              </a:spcAft>
            </a:pPr>
            <a:endParaRPr lang="en-GB">
              <a:solidFill>
                <a:srgbClr val="242852"/>
              </a:solidFill>
              <a:latin typeface="Franklin Gothic Medium"/>
              <a:ea typeface="+mn-ea"/>
            </a:endParaRPr>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pPr eaLnBrk="1" fontAlgn="auto" hangingPunct="1">
              <a:spcBef>
                <a:spcPts val="0"/>
              </a:spcBef>
              <a:spcAft>
                <a:spcPts val="0"/>
              </a:spcAft>
            </a:pPr>
            <a:fld id="{D9656E95-3237-4FD7-96E3-D4A7AA80AB24}" type="slidenum">
              <a:rPr lang="en-GB" smtClean="0">
                <a:solidFill>
                  <a:srgbClr val="242852"/>
                </a:solidFill>
                <a:latin typeface="Franklin Gothic Medium"/>
                <a:ea typeface="+mn-ea"/>
              </a:rPr>
              <a:pPr eaLnBrk="1" fontAlgn="auto" hangingPunct="1">
                <a:spcBef>
                  <a:spcPts val="0"/>
                </a:spcBef>
                <a:spcAft>
                  <a:spcPts val="0"/>
                </a:spcAft>
              </a:pPr>
              <a:t>‹#›</a:t>
            </a:fld>
            <a:endParaRPr lang="en-GB">
              <a:solidFill>
                <a:srgbClr val="242852"/>
              </a:solidFill>
              <a:latin typeface="Franklin Gothic Medium"/>
              <a:ea typeface="+mn-ea"/>
            </a:endParaRPr>
          </a:p>
        </p:txBody>
      </p:sp>
    </p:spTree>
    <p:extLst>
      <p:ext uri="{BB962C8B-B14F-4D97-AF65-F5344CB8AC3E}">
        <p14:creationId xmlns:p14="http://schemas.microsoft.com/office/powerpoint/2010/main" xmlns="" val="1774747420"/>
      </p:ext>
    </p:extLst>
  </p:cSld>
  <p:clrMap bg1="lt1" tx1="dk1" bg2="lt2" tx2="dk2" accent1="accent1" accent2="accent2" accent3="accent3" accent4="accent4" accent5="accent5" accent6="accent6" hlink="hlink" folHlink="folHlink"/>
  <p:sldLayoutIdLst>
    <p:sldLayoutId id="2147484313" r:id="rId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5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26" Type="http://schemas.openxmlformats.org/officeDocument/2006/relationships/image" Target="../media/image45.png"/><Relationship Id="rId3" Type="http://schemas.openxmlformats.org/officeDocument/2006/relationships/image" Target="../media/image22.png"/><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5" Type="http://schemas.openxmlformats.org/officeDocument/2006/relationships/image" Target="../media/image44.png"/><Relationship Id="rId2" Type="http://schemas.openxmlformats.org/officeDocument/2006/relationships/notesSlide" Target="../notesSlides/notesSlide8.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25.png"/><Relationship Id="rId11" Type="http://schemas.openxmlformats.org/officeDocument/2006/relationships/image" Target="../media/image30.png"/><Relationship Id="rId24" Type="http://schemas.openxmlformats.org/officeDocument/2006/relationships/image" Target="../media/image43.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png"/><Relationship Id="rId28" Type="http://schemas.openxmlformats.org/officeDocument/2006/relationships/image" Target="../media/image47.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png"/><Relationship Id="rId27"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hyperlink" Target="http://www.fao.org/fishery/rfb/en" TargetMode="External"/><Relationship Id="rId5" Type="http://schemas.openxmlformats.org/officeDocument/2006/relationships/hyperlink" Target="mailto:&amp;subject=" TargetMode="Externa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59.jpeg"/><Relationship Id="rId11" Type="http://schemas.openxmlformats.org/officeDocument/2006/relationships/image" Target="../media/image52.png"/><Relationship Id="rId5" Type="http://schemas.openxmlformats.org/officeDocument/2006/relationships/image" Target="../media/image58.jpe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jpe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70.png"/><Relationship Id="rId4" Type="http://schemas.openxmlformats.org/officeDocument/2006/relationships/image" Target="../media/image69.jpe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hyperlink" Target="http://figisapps.fao.org/codequest/" TargetMode="External"/><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hyperlink" Target="http://www.fao.org/fishery/naso-maps/naso-home/en/" TargetMode="External"/><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55.xml"/></Relationships>
</file>

<file path=ppt/slides/_rels/slide4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56.xml"/></Relationships>
</file>

<file path=ppt/slides/_rels/slide4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85.png"/><Relationship Id="rId2" Type="http://schemas.openxmlformats.org/officeDocument/2006/relationships/slideLayout" Target="../slideLayouts/slideLayout35.xml"/><Relationship Id="rId1" Type="http://schemas.openxmlformats.org/officeDocument/2006/relationships/themeOverride" Target="../theme/themeOverride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36.xml"/><Relationship Id="rId4" Type="http://schemas.openxmlformats.org/officeDocument/2006/relationships/image" Target="../media/image8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92.emf"/></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5.xml"/><Relationship Id="rId1" Type="http://schemas.openxmlformats.org/officeDocument/2006/relationships/video" Target="file:///D:\Fo\Publications\Conferences\WAS%20America%202013\FORWARD\Slides\tide%20best.wmv" TargetMode="External"/><Relationship Id="rId4" Type="http://schemas.openxmlformats.org/officeDocument/2006/relationships/image" Target="../media/image9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mailto:pastres@unive.it" TargetMode="External"/><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6.emf"/><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3" Type="http://schemas.openxmlformats.org/officeDocument/2006/relationships/image" Target="../media/image105.tiff"/><Relationship Id="rId2" Type="http://schemas.openxmlformats.org/officeDocument/2006/relationships/notesSlide" Target="../notesSlides/notesSlide26.xml"/><Relationship Id="rId1" Type="http://schemas.openxmlformats.org/officeDocument/2006/relationships/slideLayout" Target="../slideLayouts/slideLayout32.xml"/><Relationship Id="rId4" Type="http://schemas.openxmlformats.org/officeDocument/2006/relationships/image" Target="../media/image106.emf"/></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2.xml"/></Relationships>
</file>

<file path=ppt/slides/_rels/slide6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2.xml"/></Relationships>
</file>

<file path=ppt/slides/_rels/slide68.xml.rels><?xml version="1.0" encoding="UTF-8" standalone="yes"?>
<Relationships xmlns="http://schemas.openxmlformats.org/package/2006/relationships"><Relationship Id="rId3" Type="http://schemas.openxmlformats.org/officeDocument/2006/relationships/image" Target="../media/image105.tiff"/><Relationship Id="rId2" Type="http://schemas.openxmlformats.org/officeDocument/2006/relationships/image" Target="../media/image110.png"/><Relationship Id="rId1" Type="http://schemas.openxmlformats.org/officeDocument/2006/relationships/slideLayout" Target="../slideLayouts/slideLayout32.xml"/><Relationship Id="rId4" Type="http://schemas.openxmlformats.org/officeDocument/2006/relationships/hyperlink" Target="http://coexistproject.eu/images/COEXIST/deliverables/WP5/COEXIST_245178_D5.1_Final.pdf"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105.tiff"/><Relationship Id="rId1" Type="http://schemas.openxmlformats.org/officeDocument/2006/relationships/slideLayout" Target="../slideLayouts/slideLayout32.xml"/><Relationship Id="rId4" Type="http://schemas.openxmlformats.org/officeDocument/2006/relationships/hyperlink" Target="http://coexistproject.eu/images/COEXIST/deliverables/WP5/COEXIST_245178_D5.1_Final.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58.xml"/></Relationships>
</file>

<file path=ppt/slides/_rels/slide7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7.xml"/><Relationship Id="rId1" Type="http://schemas.openxmlformats.org/officeDocument/2006/relationships/slideLayout" Target="../slideLayouts/slideLayout5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7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18.jpeg"/><Relationship Id="rId4" Type="http://schemas.openxmlformats.org/officeDocument/2006/relationships/image" Target="../media/image117.jpeg"/></Relationships>
</file>

<file path=ppt/slides/_rels/slide8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8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4.xml"/><Relationship Id="rId1" Type="http://schemas.openxmlformats.org/officeDocument/2006/relationships/slideLayout" Target="../slideLayouts/slideLayout4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15"/>
          <p:cNvSpPr>
            <a:spLocks noChangeArrowheads="1"/>
          </p:cNvSpPr>
          <p:nvPr/>
        </p:nvSpPr>
        <p:spPr bwMode="auto">
          <a:xfrm>
            <a:off x="-36512" y="5013176"/>
            <a:ext cx="9217024" cy="677108"/>
          </a:xfrm>
          <a:prstGeom prst="rect">
            <a:avLst/>
          </a:prstGeom>
          <a:noFill/>
          <a:ln w="9525">
            <a:noFill/>
            <a:miter lim="800000"/>
            <a:headEnd/>
            <a:tailEnd/>
          </a:ln>
        </p:spPr>
        <p:txBody>
          <a:bodyPr wrap="square">
            <a:spAutoFit/>
          </a:bodyPr>
          <a:lstStyle/>
          <a:p>
            <a:pPr algn="ctr"/>
            <a:r>
              <a:rPr lang="en-US" sz="1900" dirty="0" smtClean="0">
                <a:solidFill>
                  <a:srgbClr val="000000"/>
                </a:solidFill>
              </a:rPr>
              <a:t>Overview: Joao  G. Ferreira, </a:t>
            </a:r>
            <a:r>
              <a:rPr lang="en-GB" sz="1900" dirty="0" smtClean="0">
                <a:solidFill>
                  <a:srgbClr val="000000"/>
                </a:solidFill>
              </a:rPr>
              <a:t>Jeremy </a:t>
            </a:r>
            <a:r>
              <a:rPr lang="en-GB" sz="1900" dirty="0" err="1" smtClean="0">
                <a:solidFill>
                  <a:srgbClr val="000000"/>
                </a:solidFill>
              </a:rPr>
              <a:t>Gault</a:t>
            </a:r>
            <a:r>
              <a:rPr lang="en-GB" sz="1900" dirty="0" smtClean="0">
                <a:solidFill>
                  <a:srgbClr val="000000"/>
                </a:solidFill>
              </a:rPr>
              <a:t> , Richard Corner </a:t>
            </a:r>
          </a:p>
          <a:p>
            <a:pPr algn="ctr"/>
            <a:r>
              <a:rPr lang="en-GB" sz="1900" dirty="0" smtClean="0">
                <a:solidFill>
                  <a:srgbClr val="000000"/>
                </a:solidFill>
              </a:rPr>
              <a:t>Contributions: SAMS, BF, FAO, NARIC, IMR, JHI,  LLE, TI-SF, UCC, DAL, NOAA</a:t>
            </a:r>
          </a:p>
        </p:txBody>
      </p:sp>
      <p:sp>
        <p:nvSpPr>
          <p:cNvPr id="22534" name="Rectangle 15"/>
          <p:cNvSpPr>
            <a:spLocks noChangeArrowheads="1"/>
          </p:cNvSpPr>
          <p:nvPr/>
        </p:nvSpPr>
        <p:spPr bwMode="auto">
          <a:xfrm>
            <a:off x="2745109" y="6386476"/>
            <a:ext cx="3445175" cy="400110"/>
          </a:xfrm>
          <a:prstGeom prst="rect">
            <a:avLst/>
          </a:prstGeom>
          <a:noFill/>
          <a:ln w="9525">
            <a:noFill/>
            <a:miter lim="800000"/>
            <a:headEnd/>
            <a:tailEnd/>
          </a:ln>
        </p:spPr>
        <p:txBody>
          <a:bodyPr wrap="none">
            <a:spAutoFit/>
          </a:bodyPr>
          <a:lstStyle/>
          <a:p>
            <a:pPr algn="ctr"/>
            <a:r>
              <a:rPr lang="en-US" sz="2000" dirty="0" smtClean="0">
                <a:solidFill>
                  <a:srgbClr val="000000"/>
                </a:solidFill>
              </a:rPr>
              <a:t>Oban, Scotland, March 2015</a:t>
            </a:r>
            <a:endParaRPr lang="en-US" sz="2000" dirty="0">
              <a:solidFill>
                <a:srgbClr val="000000"/>
              </a:solidFill>
            </a:endParaRPr>
          </a:p>
        </p:txBody>
      </p:sp>
      <p:sp>
        <p:nvSpPr>
          <p:cNvPr id="22537" name="Rectangle 15"/>
          <p:cNvSpPr>
            <a:spLocks noChangeArrowheads="1"/>
          </p:cNvSpPr>
          <p:nvPr/>
        </p:nvSpPr>
        <p:spPr bwMode="auto">
          <a:xfrm>
            <a:off x="2225016" y="5981218"/>
            <a:ext cx="4588372" cy="400110"/>
          </a:xfrm>
          <a:prstGeom prst="rect">
            <a:avLst/>
          </a:prstGeom>
          <a:noFill/>
          <a:ln w="9525">
            <a:noFill/>
            <a:miter lim="800000"/>
            <a:headEnd/>
            <a:tailEnd/>
          </a:ln>
        </p:spPr>
        <p:txBody>
          <a:bodyPr wrap="none">
            <a:spAutoFit/>
          </a:bodyPr>
          <a:lstStyle/>
          <a:p>
            <a:r>
              <a:rPr lang="en-US" sz="2000" dirty="0" smtClean="0">
                <a:solidFill>
                  <a:srgbClr val="000000"/>
                </a:solidFill>
              </a:rPr>
              <a:t>Scottish Association of Marine Science</a:t>
            </a:r>
            <a:endParaRPr lang="en-US" sz="2000" dirty="0">
              <a:solidFill>
                <a:srgbClr val="000000"/>
              </a:solidFill>
            </a:endParaRPr>
          </a:p>
        </p:txBody>
      </p:sp>
      <p:sp>
        <p:nvSpPr>
          <p:cNvPr id="13" name="Rectangle 7"/>
          <p:cNvSpPr>
            <a:spLocks noChangeArrowheads="1"/>
          </p:cNvSpPr>
          <p:nvPr/>
        </p:nvSpPr>
        <p:spPr bwMode="auto">
          <a:xfrm>
            <a:off x="179512" y="404664"/>
            <a:ext cx="8892480" cy="923330"/>
          </a:xfrm>
          <a:prstGeom prst="rect">
            <a:avLst/>
          </a:prstGeom>
          <a:noFill/>
          <a:ln w="9525">
            <a:noFill/>
            <a:miter lim="800000"/>
            <a:headEnd/>
            <a:tailEnd/>
          </a:ln>
        </p:spPr>
        <p:txBody>
          <a:bodyPr wrap="square">
            <a:spAutoFit/>
          </a:bodyPr>
          <a:lstStyle/>
          <a:p>
            <a:pPr algn="ctr"/>
            <a:r>
              <a:rPr lang="en-GB" sz="3200" dirty="0" err="1" smtClean="0">
                <a:solidFill>
                  <a:srgbClr val="000000"/>
                </a:solidFill>
              </a:rPr>
              <a:t>AquaSpace</a:t>
            </a:r>
            <a:endParaRPr lang="en-GB" sz="3200" dirty="0" smtClean="0">
              <a:solidFill>
                <a:srgbClr val="000000"/>
              </a:solidFill>
            </a:endParaRPr>
          </a:p>
          <a:p>
            <a:pPr algn="ctr"/>
            <a:r>
              <a:rPr lang="en-GB" sz="2200" dirty="0" smtClean="0">
                <a:solidFill>
                  <a:srgbClr val="000000"/>
                </a:solidFill>
              </a:rPr>
              <a:t>Ecosystem Approach to making Space for Sustainable Aquaculture</a:t>
            </a:r>
          </a:p>
        </p:txBody>
      </p:sp>
      <p:sp>
        <p:nvSpPr>
          <p:cNvPr id="10" name="Rectangle 9"/>
          <p:cNvSpPr/>
          <p:nvPr/>
        </p:nvSpPr>
        <p:spPr>
          <a:xfrm>
            <a:off x="3345148" y="1844825"/>
            <a:ext cx="2453749" cy="461665"/>
          </a:xfrm>
          <a:prstGeom prst="rect">
            <a:avLst/>
          </a:prstGeom>
        </p:spPr>
        <p:txBody>
          <a:bodyPr wrap="none">
            <a:spAutoFit/>
          </a:bodyPr>
          <a:lstStyle/>
          <a:p>
            <a:pPr algn="ctr"/>
            <a:r>
              <a:rPr lang="en-GB" dirty="0" smtClean="0">
                <a:solidFill>
                  <a:srgbClr val="000000"/>
                </a:solidFill>
              </a:rPr>
              <a:t>Kick-Off Meeting</a:t>
            </a:r>
            <a:endParaRPr lang="en-GB" dirty="0">
              <a:solidFill>
                <a:srgbClr val="000000"/>
              </a:solidFill>
            </a:endParaRPr>
          </a:p>
        </p:txBody>
      </p:sp>
      <p:sp>
        <p:nvSpPr>
          <p:cNvPr id="11" name="Rectangle 10"/>
          <p:cNvSpPr/>
          <p:nvPr/>
        </p:nvSpPr>
        <p:spPr>
          <a:xfrm>
            <a:off x="1421904" y="3894177"/>
            <a:ext cx="6102424" cy="830997"/>
          </a:xfrm>
          <a:prstGeom prst="rect">
            <a:avLst/>
          </a:prstGeom>
        </p:spPr>
        <p:txBody>
          <a:bodyPr wrap="square">
            <a:spAutoFit/>
          </a:bodyPr>
          <a:lstStyle/>
          <a:p>
            <a:pPr algn="ctr"/>
            <a:r>
              <a:rPr lang="en-GB" dirty="0" smtClean="0"/>
              <a:t>Work Package 2 Description</a:t>
            </a:r>
          </a:p>
          <a:p>
            <a:pPr algn="ctr"/>
            <a:r>
              <a:rPr lang="en-GB" dirty="0" smtClean="0"/>
              <a:t>Industry-wide Issues and Options</a:t>
            </a:r>
            <a:endParaRPr lang="en-GB" dirty="0"/>
          </a:p>
        </p:txBody>
      </p:sp>
      <p:pic>
        <p:nvPicPr>
          <p:cNvPr id="12" name="Picture 11" descr="Longline_logo_web_145x185.gif"/>
          <p:cNvPicPr>
            <a:picLocks noChangeAspect="1"/>
          </p:cNvPicPr>
          <p:nvPr/>
        </p:nvPicPr>
        <p:blipFill>
          <a:blip r:embed="rId3" cstate="print"/>
          <a:srcRect/>
          <a:stretch>
            <a:fillRect/>
          </a:stretch>
        </p:blipFill>
        <p:spPr bwMode="auto">
          <a:xfrm>
            <a:off x="4067945" y="2448689"/>
            <a:ext cx="1051197" cy="13403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1"/>
          <p:cNvSpPr txBox="1">
            <a:spLocks noChangeArrowheads="1"/>
          </p:cNvSpPr>
          <p:nvPr/>
        </p:nvSpPr>
        <p:spPr bwMode="auto">
          <a:xfrm>
            <a:off x="252000" y="720030"/>
            <a:ext cx="5616144" cy="52241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90000" tIns="46800" rIns="90000" bIns="46800">
            <a:spAutoFit/>
          </a:bodyPr>
          <a:lstStyle>
            <a:lvl1pPr marL="328613" indent="-32861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cs typeface="Arial Unicode M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cs typeface="Arial Unicode M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cs typeface="Arial Unicode M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cs typeface="Arial Unicode M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cs typeface="Arial Unicode MS"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cs typeface="Arial Unicode MS"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cs typeface="Arial Unicode MS"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cs typeface="Arial Unicode MS"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cs typeface="Arial Unicode MS" charset="0"/>
              </a:defRPr>
            </a:lvl9pPr>
          </a:lstStyle>
          <a:p>
            <a:pPr marL="0" indent="0" eaLnBrk="1" fontAlgn="auto" hangingPunct="1">
              <a:spcBef>
                <a:spcPts val="400"/>
              </a:spcBef>
              <a:spcAft>
                <a:spcPts val="0"/>
              </a:spcAft>
            </a:pPr>
            <a:r>
              <a:rPr lang="sv-SE" sz="2000" b="1" dirty="0" smtClean="0">
                <a:solidFill>
                  <a:srgbClr val="FF0000"/>
                </a:solidFill>
                <a:latin typeface="Calibri"/>
                <a:ea typeface="+mn-ea"/>
              </a:rPr>
              <a:t>Background:</a:t>
            </a:r>
          </a:p>
          <a:p>
            <a:pPr eaLnBrk="1" fontAlgn="auto" hangingPunct="1">
              <a:spcBef>
                <a:spcPts val="400"/>
              </a:spcBef>
              <a:spcAft>
                <a:spcPts val="0"/>
              </a:spcAft>
              <a:buFont typeface="Verdana" pitchFamily="34" charset="0"/>
              <a:buChar char="•"/>
            </a:pPr>
            <a:r>
              <a:rPr lang="sv-SE" sz="2000" dirty="0" smtClean="0">
                <a:solidFill>
                  <a:prstClr val="black"/>
                </a:solidFill>
                <a:latin typeface="Calibri"/>
                <a:ea typeface="+mn-ea"/>
              </a:rPr>
              <a:t>EU </a:t>
            </a:r>
            <a:r>
              <a:rPr lang="sv-SE" sz="2000" dirty="0">
                <a:solidFill>
                  <a:prstClr val="black"/>
                </a:solidFill>
                <a:latin typeface="Calibri"/>
                <a:ea typeface="+mn-ea"/>
              </a:rPr>
              <a:t>Integrated Maritime Policy </a:t>
            </a:r>
            <a:r>
              <a:rPr lang="sv-SE" sz="2000" dirty="0" smtClean="0">
                <a:solidFill>
                  <a:prstClr val="black"/>
                </a:solidFill>
                <a:latin typeface="Calibri"/>
                <a:ea typeface="+mn-ea"/>
              </a:rPr>
              <a:t> - </a:t>
            </a:r>
            <a:r>
              <a:rPr lang="en-IE" sz="2000" dirty="0" smtClean="0">
                <a:solidFill>
                  <a:prstClr val="black"/>
                </a:solidFill>
                <a:latin typeface="Calibri"/>
                <a:ea typeface="+mn-ea"/>
              </a:rPr>
              <a:t>Blue Growth, Sea Basin Strategies, National Policies</a:t>
            </a:r>
            <a:endParaRPr lang="en-GB" sz="2000" dirty="0" smtClean="0">
              <a:solidFill>
                <a:prstClr val="black"/>
              </a:solidFill>
              <a:latin typeface="Calibri"/>
              <a:ea typeface="+mn-ea"/>
            </a:endParaRPr>
          </a:p>
          <a:p>
            <a:pPr eaLnBrk="1" fontAlgn="auto" hangingPunct="1">
              <a:spcBef>
                <a:spcPts val="400"/>
              </a:spcBef>
              <a:spcAft>
                <a:spcPts val="0"/>
              </a:spcAft>
              <a:buFont typeface="Verdana" pitchFamily="34" charset="0"/>
              <a:buChar char="•"/>
            </a:pPr>
            <a:r>
              <a:rPr lang="en-GB" sz="2000" dirty="0">
                <a:solidFill>
                  <a:prstClr val="black"/>
                </a:solidFill>
                <a:latin typeface="Calibri"/>
                <a:ea typeface="+mn-ea"/>
              </a:rPr>
              <a:t>Marine</a:t>
            </a:r>
            <a:r>
              <a:rPr lang="en-GB" sz="2000" i="1" dirty="0">
                <a:solidFill>
                  <a:prstClr val="black"/>
                </a:solidFill>
                <a:latin typeface="Calibri"/>
                <a:ea typeface="+mn-ea"/>
              </a:rPr>
              <a:t> </a:t>
            </a:r>
            <a:r>
              <a:rPr lang="en-GB" sz="2000" dirty="0">
                <a:solidFill>
                  <a:prstClr val="black"/>
                </a:solidFill>
                <a:latin typeface="Calibri"/>
                <a:ea typeface="+mn-ea"/>
              </a:rPr>
              <a:t>Strategy Framework Directive </a:t>
            </a:r>
          </a:p>
          <a:p>
            <a:pPr eaLnBrk="1" fontAlgn="auto" hangingPunct="1">
              <a:spcBef>
                <a:spcPts val="400"/>
              </a:spcBef>
              <a:spcAft>
                <a:spcPts val="0"/>
              </a:spcAft>
              <a:buFont typeface="Verdana" pitchFamily="34" charset="0"/>
              <a:buChar char="•"/>
            </a:pPr>
            <a:r>
              <a:rPr lang="en-IE" sz="2000" dirty="0" smtClean="0">
                <a:solidFill>
                  <a:prstClr val="black"/>
                </a:solidFill>
                <a:latin typeface="Calibri"/>
                <a:ea typeface="+mn-ea"/>
              </a:rPr>
              <a:t>EU </a:t>
            </a:r>
            <a:r>
              <a:rPr lang="en-IE" sz="2000" dirty="0">
                <a:solidFill>
                  <a:prstClr val="black"/>
                </a:solidFill>
                <a:latin typeface="Calibri"/>
                <a:ea typeface="+mn-ea"/>
              </a:rPr>
              <a:t>Maritime Spatial Planning Directive</a:t>
            </a:r>
          </a:p>
          <a:p>
            <a:pPr eaLnBrk="1" fontAlgn="auto" hangingPunct="1">
              <a:spcBef>
                <a:spcPts val="400"/>
              </a:spcBef>
              <a:spcAft>
                <a:spcPts val="0"/>
              </a:spcAft>
              <a:buFont typeface="Verdana" pitchFamily="34" charset="0"/>
              <a:buChar char="•"/>
            </a:pPr>
            <a:r>
              <a:rPr lang="en-GB" sz="2000" dirty="0" smtClean="0">
                <a:solidFill>
                  <a:prstClr val="black"/>
                </a:solidFill>
                <a:latin typeface="Calibri"/>
                <a:ea typeface="+mn-ea"/>
              </a:rPr>
              <a:t>Common </a:t>
            </a:r>
            <a:r>
              <a:rPr lang="en-GB" sz="2000" dirty="0">
                <a:solidFill>
                  <a:prstClr val="black"/>
                </a:solidFill>
                <a:latin typeface="Calibri"/>
                <a:ea typeface="+mn-ea"/>
              </a:rPr>
              <a:t>Fisheries Policy Reform </a:t>
            </a:r>
            <a:r>
              <a:rPr lang="en-GB" sz="2000" dirty="0" smtClean="0">
                <a:solidFill>
                  <a:prstClr val="black"/>
                </a:solidFill>
                <a:latin typeface="Calibri"/>
                <a:ea typeface="+mn-ea"/>
              </a:rPr>
              <a:t>package</a:t>
            </a:r>
          </a:p>
          <a:p>
            <a:pPr eaLnBrk="1" fontAlgn="auto" hangingPunct="1">
              <a:spcBef>
                <a:spcPts val="400"/>
              </a:spcBef>
              <a:spcAft>
                <a:spcPts val="0"/>
              </a:spcAft>
              <a:buFont typeface="Verdana" pitchFamily="34" charset="0"/>
              <a:buChar char="•"/>
            </a:pPr>
            <a:r>
              <a:rPr lang="en-IE" sz="2000" dirty="0">
                <a:solidFill>
                  <a:prstClr val="black"/>
                </a:solidFill>
                <a:latin typeface="Calibri"/>
                <a:ea typeface="+mn-ea"/>
              </a:rPr>
              <a:t>Nature protection Directives and policies to halt loss of biodiversity and ecosystem services</a:t>
            </a:r>
          </a:p>
          <a:p>
            <a:pPr eaLnBrk="1" fontAlgn="auto" hangingPunct="1">
              <a:spcBef>
                <a:spcPts val="400"/>
              </a:spcBef>
              <a:spcAft>
                <a:spcPts val="0"/>
              </a:spcAft>
              <a:buFont typeface="Verdana" pitchFamily="34" charset="0"/>
              <a:buChar char="•"/>
            </a:pPr>
            <a:r>
              <a:rPr lang="en-IE" sz="2000" dirty="0">
                <a:solidFill>
                  <a:prstClr val="black"/>
                </a:solidFill>
                <a:latin typeface="Calibri"/>
                <a:ea typeface="+mn-ea"/>
              </a:rPr>
              <a:t>Water Framework </a:t>
            </a:r>
            <a:r>
              <a:rPr lang="en-IE" sz="2000" dirty="0" smtClean="0">
                <a:solidFill>
                  <a:prstClr val="black"/>
                </a:solidFill>
                <a:latin typeface="Calibri"/>
                <a:ea typeface="+mn-ea"/>
              </a:rPr>
              <a:t>and </a:t>
            </a:r>
            <a:r>
              <a:rPr lang="en-IE" sz="2000" dirty="0">
                <a:solidFill>
                  <a:prstClr val="black"/>
                </a:solidFill>
                <a:latin typeface="Calibri"/>
                <a:ea typeface="+mn-ea"/>
              </a:rPr>
              <a:t>Floods Directives</a:t>
            </a:r>
          </a:p>
          <a:p>
            <a:pPr eaLnBrk="1" fontAlgn="auto" hangingPunct="1">
              <a:spcBef>
                <a:spcPts val="400"/>
              </a:spcBef>
              <a:spcAft>
                <a:spcPts val="0"/>
              </a:spcAft>
              <a:buFont typeface="Verdana" pitchFamily="34" charset="0"/>
              <a:buChar char="•"/>
            </a:pPr>
            <a:r>
              <a:rPr lang="en-GB" sz="2000" dirty="0">
                <a:solidFill>
                  <a:prstClr val="black"/>
                </a:solidFill>
                <a:latin typeface="Calibri"/>
                <a:ea typeface="+mn-ea"/>
              </a:rPr>
              <a:t>EU Climate Change Adaptation Strategy</a:t>
            </a:r>
          </a:p>
          <a:p>
            <a:pPr eaLnBrk="1" fontAlgn="auto" hangingPunct="1">
              <a:spcBef>
                <a:spcPts val="400"/>
              </a:spcBef>
              <a:spcAft>
                <a:spcPts val="0"/>
              </a:spcAft>
              <a:buFont typeface="Verdana" pitchFamily="34" charset="0"/>
              <a:buChar char="•"/>
            </a:pPr>
            <a:r>
              <a:rPr lang="en-GB" sz="2000" dirty="0">
                <a:solidFill>
                  <a:prstClr val="black"/>
                </a:solidFill>
                <a:latin typeface="Calibri"/>
                <a:ea typeface="+mn-ea"/>
              </a:rPr>
              <a:t>Current  / Future Funding (FP7, ESA, H2020)</a:t>
            </a:r>
          </a:p>
          <a:p>
            <a:pPr eaLnBrk="1" fontAlgn="auto" hangingPunct="1">
              <a:spcBef>
                <a:spcPts val="400"/>
              </a:spcBef>
              <a:spcAft>
                <a:spcPts val="0"/>
              </a:spcAft>
              <a:buFont typeface="Verdana" pitchFamily="34" charset="0"/>
              <a:buChar char="•"/>
            </a:pPr>
            <a:r>
              <a:rPr lang="en-GB" sz="2000" dirty="0">
                <a:solidFill>
                  <a:prstClr val="black"/>
                </a:solidFill>
                <a:latin typeface="Calibri"/>
                <a:ea typeface="+mn-ea"/>
              </a:rPr>
              <a:t>Sectoral, cross-cutting policies: energy, transport, regional policies, etc.</a:t>
            </a:r>
          </a:p>
          <a:p>
            <a:pPr eaLnBrk="1" fontAlgn="auto" hangingPunct="1">
              <a:spcBef>
                <a:spcPts val="400"/>
              </a:spcBef>
              <a:spcAft>
                <a:spcPts val="0"/>
              </a:spcAft>
              <a:buFont typeface="Verdana" pitchFamily="34" charset="0"/>
              <a:buChar char="•"/>
            </a:pPr>
            <a:r>
              <a:rPr lang="en-GB" sz="2000" dirty="0" smtClean="0">
                <a:solidFill>
                  <a:prstClr val="black"/>
                </a:solidFill>
                <a:latin typeface="Calibri"/>
                <a:ea typeface="+mn-ea"/>
              </a:rPr>
              <a:t>[Integrated </a:t>
            </a:r>
            <a:r>
              <a:rPr lang="en-GB" sz="2000" dirty="0">
                <a:solidFill>
                  <a:prstClr val="black"/>
                </a:solidFill>
                <a:latin typeface="Calibri"/>
                <a:ea typeface="+mn-ea"/>
              </a:rPr>
              <a:t>Coastal Zone Management (EU ICZM Recommendation</a:t>
            </a:r>
            <a:r>
              <a:rPr lang="en-GB" sz="2000" dirty="0" smtClean="0">
                <a:solidFill>
                  <a:prstClr val="black"/>
                </a:solidFill>
                <a:latin typeface="Calibri"/>
                <a:ea typeface="+mn-ea"/>
              </a:rPr>
              <a:t>)]</a:t>
            </a:r>
            <a:endParaRPr lang="en-GB" sz="2000" dirty="0">
              <a:solidFill>
                <a:prstClr val="black"/>
              </a:solidFill>
              <a:latin typeface="Calibri"/>
              <a:ea typeface="+mn-ea"/>
            </a:endParaRPr>
          </a:p>
        </p:txBody>
      </p:sp>
      <p:pic>
        <p:nvPicPr>
          <p:cNvPr id="5" name="Picture 5" descr="Picture1.jpg"/>
          <p:cNvPicPr>
            <a:picLocks noChangeAspect="1"/>
          </p:cNvPicPr>
          <p:nvPr/>
        </p:nvPicPr>
        <p:blipFill rotWithShape="1">
          <a:blip r:embed="rId3" cstate="print">
            <a:extLst>
              <a:ext uri="{28A0092B-C50C-407E-A947-70E740481C1C}">
                <a14:useLocalDpi xmlns:a14="http://schemas.microsoft.com/office/drawing/2010/main" xmlns="" val="0"/>
              </a:ext>
            </a:extLst>
          </a:blip>
          <a:srcRect r="50000"/>
          <a:stretch/>
        </p:blipFill>
        <p:spPr bwMode="auto">
          <a:xfrm>
            <a:off x="6085532" y="1159165"/>
            <a:ext cx="2905398" cy="43580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3"/>
          <p:cNvSpPr txBox="1">
            <a:spLocks/>
          </p:cNvSpPr>
          <p:nvPr/>
        </p:nvSpPr>
        <p:spPr>
          <a:xfrm>
            <a:off x="0" y="180000"/>
            <a:ext cx="9144000" cy="70609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GB" sz="2800" b="1" dirty="0" smtClean="0">
                <a:solidFill>
                  <a:prstClr val="black"/>
                </a:solidFill>
              </a:rPr>
              <a:t>Task 2.1: </a:t>
            </a:r>
            <a:r>
              <a:rPr lang="en-IE" sz="2800" b="1" dirty="0">
                <a:solidFill>
                  <a:prstClr val="black"/>
                </a:solidFill>
              </a:rPr>
              <a:t>Assessment of Policy-Management Issues </a:t>
            </a:r>
          </a:p>
        </p:txBody>
      </p:sp>
    </p:spTree>
    <p:extLst>
      <p:ext uri="{BB962C8B-B14F-4D97-AF65-F5344CB8AC3E}">
        <p14:creationId xmlns:p14="http://schemas.microsoft.com/office/powerpoint/2010/main" xmlns="" val="290106396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710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106">
                                            <p:txEl>
                                              <p:pRg st="1" end="1"/>
                                            </p:txEl>
                                          </p:spTgt>
                                        </p:tgtEl>
                                        <p:attrNameLst>
                                          <p:attrName>style.visibility</p:attrName>
                                        </p:attrNameLst>
                                      </p:cBhvr>
                                      <p:to>
                                        <p:strVal val="visible"/>
                                      </p:to>
                                    </p:set>
                                  </p:childTnLst>
                                  <p:subTnLst>
                                    <p:animClr>
                                      <p:cBhvr override="childStyle">
                                        <p:cTn dur="1" fill="hold" display="0" masterRel="nextClick" afterEffect="1"/>
                                        <p:tgtEl>
                                          <p:spTgt spid="47106">
                                            <p:txEl>
                                              <p:pRg st="1" end="1"/>
                                            </p:txEl>
                                          </p:spTgt>
                                        </p:tgtEl>
                                        <p:attrNameLst>
                                          <p:attrName>ppt_c</p:attrName>
                                        </p:attrNameLst>
                                      </p:cBhvr>
                                      <p:to>
                                        <a:srgbClr val="FF0000"/>
                                      </p:to>
                                    </p:animClr>
                                  </p:subTnLst>
                                </p:cTn>
                              </p:par>
                              <p:par>
                                <p:cTn id="9" presetID="1" presetClass="entr" presetSubtype="0" fill="hold" grpId="0" nodeType="withEffect">
                                  <p:stCondLst>
                                    <p:cond delay="0"/>
                                  </p:stCondLst>
                                  <p:childTnLst>
                                    <p:set>
                                      <p:cBhvr>
                                        <p:cTn id="10" dur="1" fill="hold">
                                          <p:stCondLst>
                                            <p:cond delay="0"/>
                                          </p:stCondLst>
                                        </p:cTn>
                                        <p:tgtEl>
                                          <p:spTgt spid="47106">
                                            <p:txEl>
                                              <p:pRg st="2" end="2"/>
                                            </p:txEl>
                                          </p:spTgt>
                                        </p:tgtEl>
                                        <p:attrNameLst>
                                          <p:attrName>style.visibility</p:attrName>
                                        </p:attrNameLst>
                                      </p:cBhvr>
                                      <p:to>
                                        <p:strVal val="visible"/>
                                      </p:to>
                                    </p:set>
                                  </p:childTnLst>
                                  <p:subTnLst>
                                    <p:animClr>
                                      <p:cBhvr override="childStyle">
                                        <p:cTn dur="1" fill="hold" display="0" masterRel="nextClick" afterEffect="1"/>
                                        <p:tgtEl>
                                          <p:spTgt spid="47106">
                                            <p:txEl>
                                              <p:pRg st="2" end="2"/>
                                            </p:txEl>
                                          </p:spTgt>
                                        </p:tgtEl>
                                        <p:attrNameLst>
                                          <p:attrName>ppt_c</p:attrName>
                                        </p:attrNameLst>
                                      </p:cBhvr>
                                      <p:to>
                                        <a:srgbClr val="FF0000"/>
                                      </p:to>
                                    </p:animClr>
                                  </p:subTnLst>
                                </p:cTn>
                              </p:par>
                              <p:par>
                                <p:cTn id="11" presetID="1" presetClass="entr" presetSubtype="0" fill="hold" grpId="0" nodeType="withEffect">
                                  <p:stCondLst>
                                    <p:cond delay="0"/>
                                  </p:stCondLst>
                                  <p:childTnLst>
                                    <p:set>
                                      <p:cBhvr>
                                        <p:cTn id="12" dur="1" fill="hold">
                                          <p:stCondLst>
                                            <p:cond delay="0"/>
                                          </p:stCondLst>
                                        </p:cTn>
                                        <p:tgtEl>
                                          <p:spTgt spid="47106">
                                            <p:txEl>
                                              <p:pRg st="3" end="3"/>
                                            </p:txEl>
                                          </p:spTgt>
                                        </p:tgtEl>
                                        <p:attrNameLst>
                                          <p:attrName>style.visibility</p:attrName>
                                        </p:attrNameLst>
                                      </p:cBhvr>
                                      <p:to>
                                        <p:strVal val="visible"/>
                                      </p:to>
                                    </p:set>
                                  </p:childTnLst>
                                  <p:subTnLst>
                                    <p:animClr>
                                      <p:cBhvr override="childStyle">
                                        <p:cTn dur="1" fill="hold" display="0" masterRel="nextClick" afterEffect="1"/>
                                        <p:tgtEl>
                                          <p:spTgt spid="47106">
                                            <p:txEl>
                                              <p:pRg st="3" end="3"/>
                                            </p:txEl>
                                          </p:spTgt>
                                        </p:tgtEl>
                                        <p:attrNameLst>
                                          <p:attrName>ppt_c</p:attrName>
                                        </p:attrNameLst>
                                      </p:cBhvr>
                                      <p:to>
                                        <a:srgbClr val="FF0000"/>
                                      </p:to>
                                    </p:animClr>
                                  </p:subTnLst>
                                </p:cTn>
                              </p:par>
                              <p:par>
                                <p:cTn id="13" presetID="1" presetClass="entr" presetSubtype="0" fill="hold" grpId="0" nodeType="withEffect">
                                  <p:stCondLst>
                                    <p:cond delay="0"/>
                                  </p:stCondLst>
                                  <p:childTnLst>
                                    <p:set>
                                      <p:cBhvr>
                                        <p:cTn id="14" dur="1" fill="hold">
                                          <p:stCondLst>
                                            <p:cond delay="0"/>
                                          </p:stCondLst>
                                        </p:cTn>
                                        <p:tgtEl>
                                          <p:spTgt spid="47106">
                                            <p:txEl>
                                              <p:pRg st="4" end="4"/>
                                            </p:txEl>
                                          </p:spTgt>
                                        </p:tgtEl>
                                        <p:attrNameLst>
                                          <p:attrName>style.visibility</p:attrName>
                                        </p:attrNameLst>
                                      </p:cBhvr>
                                      <p:to>
                                        <p:strVal val="visible"/>
                                      </p:to>
                                    </p:set>
                                  </p:childTnLst>
                                  <p:subTnLst>
                                    <p:animClr>
                                      <p:cBhvr override="childStyle">
                                        <p:cTn dur="1" fill="hold" display="0" masterRel="nextClick" afterEffect="1"/>
                                        <p:tgtEl>
                                          <p:spTgt spid="47106">
                                            <p:txEl>
                                              <p:pRg st="4" end="4"/>
                                            </p:txEl>
                                          </p:spTgt>
                                        </p:tgtEl>
                                        <p:attrNameLst>
                                          <p:attrName>ppt_c</p:attrName>
                                        </p:attrNameLst>
                                      </p:cBhvr>
                                      <p:to>
                                        <a:srgbClr val="FF0000"/>
                                      </p:to>
                                    </p:animClr>
                                  </p:subTnLst>
                                </p:cTn>
                              </p:par>
                              <p:par>
                                <p:cTn id="15" presetID="1" presetClass="entr" presetSubtype="0" fill="hold" grpId="0" nodeType="withEffect">
                                  <p:stCondLst>
                                    <p:cond delay="0"/>
                                  </p:stCondLst>
                                  <p:childTnLst>
                                    <p:set>
                                      <p:cBhvr>
                                        <p:cTn id="16" dur="1" fill="hold">
                                          <p:stCondLst>
                                            <p:cond delay="0"/>
                                          </p:stCondLst>
                                        </p:cTn>
                                        <p:tgtEl>
                                          <p:spTgt spid="4710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106">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106">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106">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106">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10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rrowheads="1"/>
          </p:cNvPicPr>
          <p:nvPr/>
        </p:nvPicPr>
        <p:blipFill rotWithShape="1">
          <a:blip r:embed="rId3" cstate="print">
            <a:extLst>
              <a:ext uri="{28A0092B-C50C-407E-A947-70E740481C1C}">
                <a14:useLocalDpi xmlns:a14="http://schemas.microsoft.com/office/drawing/2010/main" xmlns="" val="0"/>
              </a:ext>
            </a:extLst>
          </a:blip>
          <a:srcRect l="18750" t="16041" r="18452" b="9706"/>
          <a:stretch/>
        </p:blipFill>
        <p:spPr bwMode="auto">
          <a:xfrm>
            <a:off x="3888504" y="1161832"/>
            <a:ext cx="5220000" cy="489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0" y="1161288"/>
            <a:ext cx="1619672" cy="48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IE" sz="1800" dirty="0">
              <a:solidFill>
                <a:prstClr val="white"/>
              </a:solidFill>
            </a:endParaRPr>
          </a:p>
        </p:txBody>
      </p:sp>
      <p:pic>
        <p:nvPicPr>
          <p:cNvPr id="7173" name="Picture 5"/>
          <p:cNvPicPr>
            <a:picLocks noChangeArrowheads="1"/>
          </p:cNvPicPr>
          <p:nvPr/>
        </p:nvPicPr>
        <p:blipFill rotWithShape="1">
          <a:blip r:embed="rId4" cstate="print">
            <a:extLst>
              <a:ext uri="{28A0092B-C50C-407E-A947-70E740481C1C}">
                <a14:useLocalDpi xmlns:a14="http://schemas.microsoft.com/office/drawing/2010/main" xmlns="" val="0"/>
              </a:ext>
            </a:extLst>
          </a:blip>
          <a:srcRect l="31370" t="15868" r="29132" b="8829"/>
          <a:stretch/>
        </p:blipFill>
        <p:spPr bwMode="auto">
          <a:xfrm>
            <a:off x="251944" y="1138658"/>
            <a:ext cx="3816000" cy="48960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2" name="Picture 4"/>
          <p:cNvPicPr>
            <a:picLocks noChangeArrowheads="1"/>
          </p:cNvPicPr>
          <p:nvPr/>
        </p:nvPicPr>
        <p:blipFill rotWithShape="1">
          <a:blip r:embed="rId5" cstate="print">
            <a:extLst>
              <a:ext uri="{28A0092B-C50C-407E-A947-70E740481C1C}">
                <a14:useLocalDpi xmlns:a14="http://schemas.microsoft.com/office/drawing/2010/main" xmlns="" val="0"/>
              </a:ext>
            </a:extLst>
          </a:blip>
          <a:srcRect l="28863" t="15430" r="26547" b="5307"/>
          <a:stretch/>
        </p:blipFill>
        <p:spPr bwMode="auto">
          <a:xfrm>
            <a:off x="251944" y="1138658"/>
            <a:ext cx="3816000" cy="48960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ctangle 3"/>
          <p:cNvSpPr txBox="1">
            <a:spLocks noChangeArrowheads="1"/>
          </p:cNvSpPr>
          <p:nvPr/>
        </p:nvSpPr>
        <p:spPr>
          <a:xfrm>
            <a:off x="251944" y="1138658"/>
            <a:ext cx="3816000" cy="4896000"/>
          </a:xfrm>
          <a:prstGeom prst="rect">
            <a:avLst/>
          </a:prstGeom>
          <a:solidFill>
            <a:schemeClr val="bg1">
              <a:alpha val="90000"/>
            </a:schemeClr>
          </a:solidFill>
          <a:ln>
            <a:solidFill>
              <a:srgbClr val="0070C0"/>
            </a:solidFill>
            <a:miter lim="800000"/>
            <a:headEnd/>
            <a:tailEnd/>
          </a:ln>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2563" indent="-182563" algn="just">
              <a:lnSpc>
                <a:spcPct val="80000"/>
              </a:lnSpc>
              <a:buFontTx/>
              <a:buNone/>
              <a:defRPr/>
            </a:pPr>
            <a:r>
              <a:rPr lang="en-CA" sz="1600" b="1" dirty="0" smtClean="0">
                <a:solidFill>
                  <a:srgbClr val="FF0000"/>
                </a:solidFill>
                <a:ea typeface="Tahoma" pitchFamily="34" charset="0"/>
                <a:cs typeface="Tahoma" pitchFamily="34" charset="0"/>
              </a:rPr>
              <a:t>Thriving Maritime Economy</a:t>
            </a:r>
          </a:p>
          <a:p>
            <a:pPr marL="182563" indent="-182563" algn="just">
              <a:lnSpc>
                <a:spcPct val="80000"/>
              </a:lnSpc>
              <a:spcBef>
                <a:spcPts val="600"/>
              </a:spcBef>
              <a:buSzPct val="100000"/>
              <a:buFont typeface="Tahoma" pitchFamily="34" charset="0"/>
              <a:buChar char="‒"/>
              <a:defRPr/>
            </a:pPr>
            <a:r>
              <a:rPr lang="en-IE" sz="1400" dirty="0" smtClean="0">
                <a:solidFill>
                  <a:srgbClr val="000000"/>
                </a:solidFill>
                <a:ea typeface="Tahoma" pitchFamily="34" charset="0"/>
                <a:cs typeface="Tahoma" pitchFamily="34" charset="0"/>
              </a:rPr>
              <a:t>Sustainable economic growth </a:t>
            </a:r>
            <a:r>
              <a:rPr lang="en-IE" sz="1400" dirty="0">
                <a:solidFill>
                  <a:srgbClr val="000000"/>
                </a:solidFill>
                <a:ea typeface="Tahoma" pitchFamily="34" charset="0"/>
                <a:cs typeface="Tahoma" pitchFamily="34" charset="0"/>
              </a:rPr>
              <a:t>of our </a:t>
            </a:r>
            <a:r>
              <a:rPr lang="en-IE" sz="1400" dirty="0" smtClean="0">
                <a:solidFill>
                  <a:srgbClr val="000000"/>
                </a:solidFill>
                <a:ea typeface="Tahoma" pitchFamily="34" charset="0"/>
                <a:cs typeface="Tahoma" pitchFamily="34" charset="0"/>
              </a:rPr>
              <a:t>marine/ maritime </a:t>
            </a:r>
            <a:r>
              <a:rPr lang="en-IE" sz="1400" dirty="0">
                <a:solidFill>
                  <a:srgbClr val="000000"/>
                </a:solidFill>
                <a:ea typeface="Tahoma" pitchFamily="34" charset="0"/>
                <a:cs typeface="Tahoma" pitchFamily="34" charset="0"/>
              </a:rPr>
              <a:t>sectors</a:t>
            </a:r>
          </a:p>
          <a:p>
            <a:pPr marL="182563" indent="-182563" algn="just">
              <a:lnSpc>
                <a:spcPct val="80000"/>
              </a:lnSpc>
              <a:spcBef>
                <a:spcPts val="600"/>
              </a:spcBef>
              <a:buSzPct val="100000"/>
              <a:buFont typeface="Tahoma" pitchFamily="34" charset="0"/>
              <a:buChar char="‒"/>
              <a:defRPr/>
            </a:pPr>
            <a:r>
              <a:rPr lang="en-IE" sz="1400" dirty="0" smtClean="0">
                <a:solidFill>
                  <a:srgbClr val="000000"/>
                </a:solidFill>
                <a:ea typeface="Tahoma" pitchFamily="34" charset="0"/>
                <a:cs typeface="Tahoma" pitchFamily="34" charset="0"/>
              </a:rPr>
              <a:t>Increase </a:t>
            </a:r>
            <a:r>
              <a:rPr lang="en-IE" sz="1400" dirty="0">
                <a:solidFill>
                  <a:srgbClr val="000000"/>
                </a:solidFill>
                <a:ea typeface="Tahoma" pitchFamily="34" charset="0"/>
                <a:cs typeface="Tahoma" pitchFamily="34" charset="0"/>
              </a:rPr>
              <a:t>the </a:t>
            </a:r>
            <a:r>
              <a:rPr lang="en-IE" sz="1400" dirty="0" smtClean="0">
                <a:solidFill>
                  <a:srgbClr val="000000"/>
                </a:solidFill>
                <a:ea typeface="Tahoma" pitchFamily="34" charset="0"/>
                <a:cs typeface="Tahoma" pitchFamily="34" charset="0"/>
              </a:rPr>
              <a:t>contribution to </a:t>
            </a:r>
            <a:r>
              <a:rPr lang="en-IE" sz="1400" dirty="0">
                <a:solidFill>
                  <a:srgbClr val="000000"/>
                </a:solidFill>
                <a:ea typeface="Tahoma" pitchFamily="34" charset="0"/>
                <a:cs typeface="Tahoma" pitchFamily="34" charset="0"/>
              </a:rPr>
              <a:t>our national GDP</a:t>
            </a:r>
          </a:p>
          <a:p>
            <a:pPr marL="182563" indent="-182563" algn="just">
              <a:lnSpc>
                <a:spcPct val="80000"/>
              </a:lnSpc>
              <a:spcBef>
                <a:spcPts val="600"/>
              </a:spcBef>
              <a:buSzPct val="100000"/>
              <a:buFont typeface="Tahoma" pitchFamily="34" charset="0"/>
              <a:buChar char="‒"/>
              <a:defRPr/>
            </a:pPr>
            <a:r>
              <a:rPr lang="en-IE" sz="1400" dirty="0" smtClean="0">
                <a:solidFill>
                  <a:srgbClr val="000000"/>
                </a:solidFill>
                <a:ea typeface="Tahoma" pitchFamily="34" charset="0"/>
                <a:cs typeface="Tahoma" pitchFamily="34" charset="0"/>
              </a:rPr>
              <a:t>Deliver </a:t>
            </a:r>
            <a:r>
              <a:rPr lang="en-IE" sz="1400" dirty="0">
                <a:solidFill>
                  <a:srgbClr val="000000"/>
                </a:solidFill>
                <a:ea typeface="Tahoma" pitchFamily="34" charset="0"/>
                <a:cs typeface="Tahoma" pitchFamily="34" charset="0"/>
              </a:rPr>
              <a:t>a </a:t>
            </a:r>
            <a:r>
              <a:rPr lang="en-IE" sz="1400" dirty="0" smtClean="0">
                <a:solidFill>
                  <a:srgbClr val="000000"/>
                </a:solidFill>
                <a:ea typeface="Tahoma" pitchFamily="34" charset="0"/>
                <a:cs typeface="Tahoma" pitchFamily="34" charset="0"/>
              </a:rPr>
              <a:t>business friendly yet robust governance</a:t>
            </a:r>
            <a:r>
              <a:rPr lang="en-IE" sz="1400" dirty="0">
                <a:solidFill>
                  <a:srgbClr val="000000"/>
                </a:solidFill>
                <a:ea typeface="Tahoma" pitchFamily="34" charset="0"/>
                <a:cs typeface="Tahoma" pitchFamily="34" charset="0"/>
              </a:rPr>
              <a:t>, policy </a:t>
            </a:r>
            <a:r>
              <a:rPr lang="en-IE" sz="1400" dirty="0" smtClean="0">
                <a:solidFill>
                  <a:srgbClr val="000000"/>
                </a:solidFill>
                <a:ea typeface="Tahoma" pitchFamily="34" charset="0"/>
                <a:cs typeface="Tahoma" pitchFamily="34" charset="0"/>
              </a:rPr>
              <a:t>and planning framework</a:t>
            </a:r>
            <a:endParaRPr lang="en-US" sz="1600" b="1" dirty="0" smtClean="0">
              <a:solidFill>
                <a:prstClr val="black"/>
              </a:solidFill>
              <a:ea typeface="Tahoma" pitchFamily="34" charset="0"/>
              <a:cs typeface="Tahoma" pitchFamily="34" charset="0"/>
            </a:endParaRPr>
          </a:p>
          <a:p>
            <a:pPr marL="182563" indent="-182563" algn="just">
              <a:lnSpc>
                <a:spcPct val="80000"/>
              </a:lnSpc>
              <a:buFontTx/>
              <a:buNone/>
              <a:defRPr/>
            </a:pPr>
            <a:endParaRPr lang="en-US" sz="800" b="1" dirty="0" smtClean="0">
              <a:solidFill>
                <a:prstClr val="black"/>
              </a:solidFill>
              <a:ea typeface="Tahoma" pitchFamily="34" charset="0"/>
              <a:cs typeface="Tahoma" pitchFamily="34" charset="0"/>
            </a:endParaRPr>
          </a:p>
          <a:p>
            <a:pPr marL="182563" indent="-182563" algn="just">
              <a:lnSpc>
                <a:spcPct val="80000"/>
              </a:lnSpc>
              <a:buFontTx/>
              <a:buNone/>
              <a:defRPr/>
            </a:pPr>
            <a:r>
              <a:rPr lang="en-US" sz="1600" b="1" dirty="0" smtClean="0">
                <a:solidFill>
                  <a:srgbClr val="FF0000"/>
                </a:solidFill>
                <a:ea typeface="Tahoma" pitchFamily="34" charset="0"/>
                <a:cs typeface="Tahoma" pitchFamily="34" charset="0"/>
              </a:rPr>
              <a:t>Healthy Ecosystems</a:t>
            </a:r>
          </a:p>
          <a:p>
            <a:pPr marL="182563" indent="-182563" algn="just">
              <a:lnSpc>
                <a:spcPct val="80000"/>
              </a:lnSpc>
              <a:spcBef>
                <a:spcPts val="600"/>
              </a:spcBef>
              <a:buSzPct val="100000"/>
              <a:buFont typeface="Tahoma" pitchFamily="34" charset="0"/>
              <a:buChar char="‒"/>
              <a:defRPr/>
            </a:pPr>
            <a:r>
              <a:rPr lang="en-IE" sz="1400" dirty="0" smtClean="0">
                <a:solidFill>
                  <a:prstClr val="black"/>
                </a:solidFill>
                <a:ea typeface="Tahoma" pitchFamily="34" charset="0"/>
                <a:cs typeface="Tahoma" pitchFamily="34" charset="0"/>
              </a:rPr>
              <a:t>Protect </a:t>
            </a:r>
            <a:r>
              <a:rPr lang="en-IE" sz="1400" dirty="0">
                <a:solidFill>
                  <a:prstClr val="black"/>
                </a:solidFill>
                <a:ea typeface="Tahoma" pitchFamily="34" charset="0"/>
                <a:cs typeface="Tahoma" pitchFamily="34" charset="0"/>
              </a:rPr>
              <a:t>and conserve </a:t>
            </a:r>
            <a:r>
              <a:rPr lang="en-IE" sz="1400" dirty="0" smtClean="0">
                <a:solidFill>
                  <a:prstClr val="black"/>
                </a:solidFill>
                <a:ea typeface="Tahoma" pitchFamily="34" charset="0"/>
                <a:cs typeface="Tahoma" pitchFamily="34" charset="0"/>
              </a:rPr>
              <a:t>our rich </a:t>
            </a:r>
            <a:r>
              <a:rPr lang="en-IE" sz="1400" dirty="0">
                <a:solidFill>
                  <a:prstClr val="black"/>
                </a:solidFill>
                <a:ea typeface="Tahoma" pitchFamily="34" charset="0"/>
                <a:cs typeface="Tahoma" pitchFamily="34" charset="0"/>
              </a:rPr>
              <a:t>marine </a:t>
            </a:r>
            <a:r>
              <a:rPr lang="en-IE" sz="1400" dirty="0" smtClean="0">
                <a:solidFill>
                  <a:prstClr val="black"/>
                </a:solidFill>
                <a:ea typeface="Tahoma" pitchFamily="34" charset="0"/>
                <a:cs typeface="Tahoma" pitchFamily="34" charset="0"/>
              </a:rPr>
              <a:t>biodiversity and </a:t>
            </a:r>
            <a:r>
              <a:rPr lang="en-IE" sz="1400" dirty="0">
                <a:solidFill>
                  <a:prstClr val="black"/>
                </a:solidFill>
                <a:ea typeface="Tahoma" pitchFamily="34" charset="0"/>
                <a:cs typeface="Tahoma" pitchFamily="34" charset="0"/>
              </a:rPr>
              <a:t>ecosystems</a:t>
            </a:r>
          </a:p>
          <a:p>
            <a:pPr marL="182563" indent="-182563" algn="just">
              <a:lnSpc>
                <a:spcPct val="80000"/>
              </a:lnSpc>
              <a:spcBef>
                <a:spcPts val="600"/>
              </a:spcBef>
              <a:buSzPct val="100000"/>
              <a:buFont typeface="Tahoma" pitchFamily="34" charset="0"/>
              <a:buChar char="‒"/>
              <a:defRPr/>
            </a:pPr>
            <a:r>
              <a:rPr lang="en-IE" sz="1400" dirty="0" smtClean="0">
                <a:solidFill>
                  <a:prstClr val="black"/>
                </a:solidFill>
                <a:ea typeface="Tahoma" pitchFamily="34" charset="0"/>
                <a:cs typeface="Tahoma" pitchFamily="34" charset="0"/>
              </a:rPr>
              <a:t>Manage </a:t>
            </a:r>
            <a:r>
              <a:rPr lang="en-IE" sz="1400" dirty="0">
                <a:solidFill>
                  <a:prstClr val="black"/>
                </a:solidFill>
                <a:ea typeface="Tahoma" pitchFamily="34" charset="0"/>
                <a:cs typeface="Tahoma" pitchFamily="34" charset="0"/>
              </a:rPr>
              <a:t>our living </a:t>
            </a:r>
            <a:r>
              <a:rPr lang="en-IE" sz="1400" dirty="0" smtClean="0">
                <a:solidFill>
                  <a:prstClr val="black"/>
                </a:solidFill>
                <a:ea typeface="Tahoma" pitchFamily="34" charset="0"/>
                <a:cs typeface="Tahoma" pitchFamily="34" charset="0"/>
              </a:rPr>
              <a:t>and non-living resource in </a:t>
            </a:r>
            <a:r>
              <a:rPr lang="en-IE" sz="1400" dirty="0">
                <a:solidFill>
                  <a:prstClr val="black"/>
                </a:solidFill>
                <a:ea typeface="Tahoma" pitchFamily="34" charset="0"/>
                <a:cs typeface="Tahoma" pitchFamily="34" charset="0"/>
              </a:rPr>
              <a:t>harmony with </a:t>
            </a:r>
            <a:r>
              <a:rPr lang="en-IE" sz="1400" dirty="0" smtClean="0">
                <a:solidFill>
                  <a:prstClr val="black"/>
                </a:solidFill>
                <a:ea typeface="Tahoma" pitchFamily="34" charset="0"/>
                <a:cs typeface="Tahoma" pitchFamily="34" charset="0"/>
              </a:rPr>
              <a:t>the ecosystem</a:t>
            </a:r>
            <a:endParaRPr lang="en-IE" sz="1400" dirty="0">
              <a:solidFill>
                <a:prstClr val="black"/>
              </a:solidFill>
              <a:ea typeface="Tahoma" pitchFamily="34" charset="0"/>
              <a:cs typeface="Tahoma" pitchFamily="34" charset="0"/>
            </a:endParaRPr>
          </a:p>
          <a:p>
            <a:pPr marL="182563" indent="-182563" algn="just">
              <a:lnSpc>
                <a:spcPct val="80000"/>
              </a:lnSpc>
              <a:spcBef>
                <a:spcPts val="600"/>
              </a:spcBef>
              <a:buSzPct val="100000"/>
              <a:buFont typeface="Tahoma" pitchFamily="34" charset="0"/>
              <a:buChar char="‒"/>
              <a:defRPr/>
            </a:pPr>
            <a:r>
              <a:rPr lang="en-IE" sz="1400" dirty="0" smtClean="0">
                <a:solidFill>
                  <a:prstClr val="black"/>
                </a:solidFill>
                <a:ea typeface="Tahoma" pitchFamily="34" charset="0"/>
                <a:cs typeface="Tahoma" pitchFamily="34" charset="0"/>
              </a:rPr>
              <a:t>Implement </a:t>
            </a:r>
            <a:r>
              <a:rPr lang="en-IE" sz="1400" dirty="0">
                <a:solidFill>
                  <a:prstClr val="black"/>
                </a:solidFill>
                <a:ea typeface="Tahoma" pitchFamily="34" charset="0"/>
                <a:cs typeface="Tahoma" pitchFamily="34" charset="0"/>
              </a:rPr>
              <a:t>and </a:t>
            </a:r>
            <a:r>
              <a:rPr lang="en-IE" sz="1400" dirty="0" smtClean="0">
                <a:solidFill>
                  <a:prstClr val="black"/>
                </a:solidFill>
                <a:ea typeface="Tahoma" pitchFamily="34" charset="0"/>
                <a:cs typeface="Tahoma" pitchFamily="34" charset="0"/>
              </a:rPr>
              <a:t>comply with environmental legislation</a:t>
            </a:r>
            <a:endParaRPr lang="en-CA" sz="800" b="1" dirty="0" smtClean="0">
              <a:solidFill>
                <a:srgbClr val="003300"/>
              </a:solidFill>
              <a:ea typeface="Tahoma" pitchFamily="34" charset="0"/>
              <a:cs typeface="Tahoma" pitchFamily="34" charset="0"/>
            </a:endParaRPr>
          </a:p>
          <a:p>
            <a:pPr marL="182563" indent="-182563" algn="just">
              <a:lnSpc>
                <a:spcPct val="80000"/>
              </a:lnSpc>
              <a:buFontTx/>
              <a:buNone/>
              <a:defRPr/>
            </a:pPr>
            <a:endParaRPr lang="en-CA" sz="800" b="1" dirty="0" smtClean="0">
              <a:solidFill>
                <a:prstClr val="black"/>
              </a:solidFill>
              <a:ea typeface="Tahoma" pitchFamily="34" charset="0"/>
              <a:cs typeface="Tahoma" pitchFamily="34" charset="0"/>
            </a:endParaRPr>
          </a:p>
          <a:p>
            <a:pPr marL="182563" indent="-182563" algn="just">
              <a:lnSpc>
                <a:spcPct val="80000"/>
              </a:lnSpc>
              <a:buFontTx/>
              <a:buNone/>
              <a:defRPr/>
            </a:pPr>
            <a:r>
              <a:rPr lang="en-CA" sz="1600" b="1" dirty="0" smtClean="0">
                <a:solidFill>
                  <a:srgbClr val="FF0000"/>
                </a:solidFill>
                <a:ea typeface="Tahoma" pitchFamily="34" charset="0"/>
                <a:cs typeface="Tahoma" pitchFamily="34" charset="0"/>
              </a:rPr>
              <a:t>Engaging with </a:t>
            </a:r>
            <a:r>
              <a:rPr lang="en-CA" sz="1600" b="1" dirty="0">
                <a:solidFill>
                  <a:srgbClr val="FF0000"/>
                </a:solidFill>
                <a:ea typeface="Tahoma" pitchFamily="34" charset="0"/>
                <a:cs typeface="Tahoma" pitchFamily="34" charset="0"/>
              </a:rPr>
              <a:t>t</a:t>
            </a:r>
            <a:r>
              <a:rPr lang="en-CA" sz="1600" b="1" dirty="0" smtClean="0">
                <a:solidFill>
                  <a:srgbClr val="FF0000"/>
                </a:solidFill>
                <a:ea typeface="Tahoma" pitchFamily="34" charset="0"/>
                <a:cs typeface="Tahoma" pitchFamily="34" charset="0"/>
              </a:rPr>
              <a:t>he Sea</a:t>
            </a:r>
          </a:p>
          <a:p>
            <a:pPr marL="182563" indent="-182563" algn="just">
              <a:lnSpc>
                <a:spcPct val="80000"/>
              </a:lnSpc>
              <a:spcBef>
                <a:spcPts val="600"/>
              </a:spcBef>
              <a:buSzPct val="100000"/>
              <a:buFont typeface="Tahoma" pitchFamily="34" charset="0"/>
              <a:buChar char="‒"/>
              <a:defRPr/>
            </a:pPr>
            <a:r>
              <a:rPr lang="en-IE" sz="1400" dirty="0" smtClean="0">
                <a:solidFill>
                  <a:prstClr val="black"/>
                </a:solidFill>
                <a:ea typeface="Tahoma" pitchFamily="34" charset="0"/>
                <a:cs typeface="Tahoma" pitchFamily="34" charset="0"/>
              </a:rPr>
              <a:t>Building </a:t>
            </a:r>
            <a:r>
              <a:rPr lang="en-IE" sz="1400" dirty="0">
                <a:solidFill>
                  <a:prstClr val="black"/>
                </a:solidFill>
                <a:ea typeface="Tahoma" pitchFamily="34" charset="0"/>
                <a:cs typeface="Tahoma" pitchFamily="34" charset="0"/>
              </a:rPr>
              <a:t>on our </a:t>
            </a:r>
            <a:r>
              <a:rPr lang="en-IE" sz="1400" dirty="0" smtClean="0">
                <a:solidFill>
                  <a:prstClr val="black"/>
                </a:solidFill>
                <a:ea typeface="Tahoma" pitchFamily="34" charset="0"/>
                <a:cs typeface="Tahoma" pitchFamily="34" charset="0"/>
              </a:rPr>
              <a:t>maritime heritage</a:t>
            </a:r>
            <a:r>
              <a:rPr lang="en-IE" sz="1400" dirty="0">
                <a:solidFill>
                  <a:prstClr val="black"/>
                </a:solidFill>
                <a:ea typeface="Tahoma" pitchFamily="34" charset="0"/>
                <a:cs typeface="Tahoma" pitchFamily="34" charset="0"/>
              </a:rPr>
              <a:t>, strengthen </a:t>
            </a:r>
            <a:r>
              <a:rPr lang="en-IE" sz="1400" dirty="0" smtClean="0">
                <a:solidFill>
                  <a:prstClr val="black"/>
                </a:solidFill>
                <a:ea typeface="Tahoma" pitchFamily="34" charset="0"/>
                <a:cs typeface="Tahoma" pitchFamily="34" charset="0"/>
              </a:rPr>
              <a:t>our maritime </a:t>
            </a:r>
            <a:r>
              <a:rPr lang="en-IE" sz="1400" dirty="0">
                <a:solidFill>
                  <a:prstClr val="black"/>
                </a:solidFill>
                <a:ea typeface="Tahoma" pitchFamily="34" charset="0"/>
                <a:cs typeface="Tahoma" pitchFamily="34" charset="0"/>
              </a:rPr>
              <a:t>identity</a:t>
            </a:r>
          </a:p>
          <a:p>
            <a:pPr marL="182563" indent="-182563" algn="just">
              <a:lnSpc>
                <a:spcPct val="80000"/>
              </a:lnSpc>
              <a:spcBef>
                <a:spcPts val="600"/>
              </a:spcBef>
              <a:buSzPct val="100000"/>
              <a:buFont typeface="Tahoma" pitchFamily="34" charset="0"/>
              <a:buChar char="‒"/>
              <a:defRPr/>
            </a:pPr>
            <a:r>
              <a:rPr lang="en-IE" sz="1400" dirty="0" smtClean="0">
                <a:solidFill>
                  <a:prstClr val="black"/>
                </a:solidFill>
                <a:ea typeface="Tahoma" pitchFamily="34" charset="0"/>
                <a:cs typeface="Tahoma" pitchFamily="34" charset="0"/>
              </a:rPr>
              <a:t>Increase </a:t>
            </a:r>
            <a:r>
              <a:rPr lang="en-IE" sz="1400" dirty="0">
                <a:solidFill>
                  <a:prstClr val="black"/>
                </a:solidFill>
                <a:ea typeface="Tahoma" pitchFamily="34" charset="0"/>
                <a:cs typeface="Tahoma" pitchFamily="34" charset="0"/>
              </a:rPr>
              <a:t>our awareness </a:t>
            </a:r>
            <a:r>
              <a:rPr lang="en-IE" sz="1400" dirty="0" smtClean="0">
                <a:solidFill>
                  <a:prstClr val="black"/>
                </a:solidFill>
                <a:ea typeface="Tahoma" pitchFamily="34" charset="0"/>
                <a:cs typeface="Tahoma" pitchFamily="34" charset="0"/>
              </a:rPr>
              <a:t>of the </a:t>
            </a:r>
            <a:r>
              <a:rPr lang="en-IE" sz="1400" dirty="0">
                <a:solidFill>
                  <a:prstClr val="black"/>
                </a:solidFill>
                <a:ea typeface="Tahoma" pitchFamily="34" charset="0"/>
                <a:cs typeface="Tahoma" pitchFamily="34" charset="0"/>
              </a:rPr>
              <a:t>value, </a:t>
            </a:r>
            <a:r>
              <a:rPr lang="en-IE" sz="1400" dirty="0" smtClean="0">
                <a:solidFill>
                  <a:prstClr val="black"/>
                </a:solidFill>
                <a:ea typeface="Tahoma" pitchFamily="34" charset="0"/>
                <a:cs typeface="Tahoma" pitchFamily="34" charset="0"/>
              </a:rPr>
              <a:t>opportunities and </a:t>
            </a:r>
            <a:r>
              <a:rPr lang="en-IE" sz="1400" dirty="0">
                <a:solidFill>
                  <a:prstClr val="black"/>
                </a:solidFill>
                <a:ea typeface="Tahoma" pitchFamily="34" charset="0"/>
                <a:cs typeface="Tahoma" pitchFamily="34" charset="0"/>
              </a:rPr>
              <a:t>societal benefits</a:t>
            </a:r>
          </a:p>
          <a:p>
            <a:pPr marL="182563" indent="-182563" algn="just">
              <a:lnSpc>
                <a:spcPct val="80000"/>
              </a:lnSpc>
              <a:spcBef>
                <a:spcPts val="600"/>
              </a:spcBef>
              <a:buSzPct val="100000"/>
              <a:buFont typeface="Tahoma" pitchFamily="34" charset="0"/>
              <a:buChar char="‒"/>
              <a:defRPr/>
            </a:pPr>
            <a:r>
              <a:rPr lang="en-IE" sz="1400" dirty="0" smtClean="0">
                <a:solidFill>
                  <a:prstClr val="black"/>
                </a:solidFill>
                <a:ea typeface="Tahoma" pitchFamily="34" charset="0"/>
                <a:cs typeface="Tahoma" pitchFamily="34" charset="0"/>
              </a:rPr>
              <a:t>Engagement and participation </a:t>
            </a:r>
            <a:r>
              <a:rPr lang="en-IE" sz="1400" dirty="0">
                <a:solidFill>
                  <a:prstClr val="black"/>
                </a:solidFill>
                <a:ea typeface="Tahoma" pitchFamily="34" charset="0"/>
                <a:cs typeface="Tahoma" pitchFamily="34" charset="0"/>
              </a:rPr>
              <a:t>by all</a:t>
            </a:r>
            <a:endParaRPr lang="en-CA" sz="1400" dirty="0" smtClean="0">
              <a:solidFill>
                <a:prstClr val="black"/>
              </a:solidFill>
              <a:ea typeface="Tahoma" pitchFamily="34" charset="0"/>
              <a:cs typeface="Tahoma" pitchFamily="34" charset="0"/>
            </a:endParaRPr>
          </a:p>
          <a:p>
            <a:pPr marL="182563" indent="-182563" algn="just">
              <a:lnSpc>
                <a:spcPct val="80000"/>
              </a:lnSpc>
              <a:buFontTx/>
              <a:buNone/>
              <a:defRPr/>
            </a:pPr>
            <a:endParaRPr lang="en-CA" sz="1400" b="1" u="sng" dirty="0" smtClean="0">
              <a:solidFill>
                <a:srgbClr val="003366"/>
              </a:solidFill>
              <a:ea typeface="Tahoma" pitchFamily="34" charset="0"/>
              <a:cs typeface="Tahoma" pitchFamily="34" charset="0"/>
            </a:endParaRPr>
          </a:p>
        </p:txBody>
      </p:sp>
      <p:pic>
        <p:nvPicPr>
          <p:cNvPr id="12" name="Picture 11"/>
          <p:cNvPicPr>
            <a:picLocks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716016" y="1138658"/>
            <a:ext cx="3816000" cy="489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Content Placeholder 3"/>
          <p:cNvSpPr txBox="1">
            <a:spLocks noChangeArrowheads="1"/>
          </p:cNvSpPr>
          <p:nvPr/>
        </p:nvSpPr>
        <p:spPr>
          <a:xfrm>
            <a:off x="4716016" y="1138658"/>
            <a:ext cx="3816000" cy="4895850"/>
          </a:xfrm>
          <a:prstGeom prst="rect">
            <a:avLst/>
          </a:prstGeom>
          <a:solidFill>
            <a:schemeClr val="bg1">
              <a:alpha val="90000"/>
            </a:schemeClr>
          </a:solidFill>
          <a:ln>
            <a:solidFill>
              <a:srgbClr val="0070C0"/>
            </a:solidFill>
            <a:miter lim="800000"/>
            <a:headEnd/>
            <a:tailEnd/>
          </a:ln>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2563" indent="-182563">
              <a:lnSpc>
                <a:spcPct val="80000"/>
              </a:lnSpc>
              <a:buFontTx/>
              <a:buNone/>
              <a:defRPr/>
            </a:pPr>
            <a:r>
              <a:rPr lang="en-CA" sz="1600" b="1" dirty="0" smtClean="0">
                <a:solidFill>
                  <a:srgbClr val="FF0000"/>
                </a:solidFill>
                <a:ea typeface="Tahoma" pitchFamily="34" charset="0"/>
                <a:cs typeface="Tahoma" pitchFamily="34" charset="0"/>
              </a:rPr>
              <a:t>Healthy Ecosystems</a:t>
            </a:r>
          </a:p>
          <a:p>
            <a:pPr indent="-254000">
              <a:lnSpc>
                <a:spcPct val="80000"/>
              </a:lnSpc>
              <a:buClr>
                <a:srgbClr val="FF0000"/>
              </a:buClr>
              <a:buSzPct val="100000"/>
              <a:buFont typeface="Tahoma" pitchFamily="34" charset="0"/>
              <a:buChar char="‒"/>
              <a:defRPr/>
            </a:pPr>
            <a:r>
              <a:rPr lang="en-US" sz="1400" dirty="0" smtClean="0">
                <a:solidFill>
                  <a:srgbClr val="000000"/>
                </a:solidFill>
                <a:ea typeface="Tahoma" pitchFamily="34" charset="0"/>
                <a:cs typeface="Tahoma" pitchFamily="34" charset="0"/>
              </a:rPr>
              <a:t>Conserve Coldwater Coral and Sponge Reefs </a:t>
            </a:r>
          </a:p>
          <a:p>
            <a:pPr indent="-254000">
              <a:lnSpc>
                <a:spcPct val="80000"/>
              </a:lnSpc>
              <a:buClr>
                <a:srgbClr val="FF0000"/>
              </a:buClr>
              <a:buSzPct val="100000"/>
              <a:buFont typeface="Tahoma" pitchFamily="34" charset="0"/>
              <a:buChar char="‒"/>
              <a:defRPr/>
            </a:pPr>
            <a:r>
              <a:rPr lang="en-US" sz="1400" dirty="0" smtClean="0">
                <a:solidFill>
                  <a:srgbClr val="000000"/>
                </a:solidFill>
                <a:ea typeface="Tahoma" pitchFamily="34" charset="0"/>
                <a:cs typeface="Tahoma" pitchFamily="34" charset="0"/>
              </a:rPr>
              <a:t>Prevent Introduction/Distribution of Aquatic Invasive Species (AIS) </a:t>
            </a:r>
          </a:p>
          <a:p>
            <a:pPr indent="-254000">
              <a:lnSpc>
                <a:spcPct val="80000"/>
              </a:lnSpc>
              <a:buClr>
                <a:srgbClr val="FF0000"/>
              </a:buClr>
              <a:buSzPct val="100000"/>
              <a:buFont typeface="Tahoma" pitchFamily="34" charset="0"/>
              <a:buChar char="‒"/>
              <a:defRPr/>
            </a:pPr>
            <a:r>
              <a:rPr lang="en-US" sz="1400" dirty="0" smtClean="0">
                <a:solidFill>
                  <a:srgbClr val="000000"/>
                </a:solidFill>
                <a:ea typeface="Tahoma" pitchFamily="34" charset="0"/>
                <a:cs typeface="Tahoma" pitchFamily="34" charset="0"/>
              </a:rPr>
              <a:t>Rebuild Atlantic Cod</a:t>
            </a:r>
          </a:p>
          <a:p>
            <a:pPr indent="-254000">
              <a:lnSpc>
                <a:spcPct val="80000"/>
              </a:lnSpc>
              <a:buClr>
                <a:srgbClr val="FF0000"/>
              </a:buClr>
              <a:buSzPct val="100000"/>
              <a:buFont typeface="Tahoma" pitchFamily="34" charset="0"/>
              <a:buChar char="‒"/>
              <a:defRPr/>
            </a:pPr>
            <a:r>
              <a:rPr lang="en-US" sz="1400" dirty="0" smtClean="0">
                <a:solidFill>
                  <a:srgbClr val="000000"/>
                </a:solidFill>
                <a:ea typeface="Tahoma" pitchFamily="34" charset="0"/>
                <a:cs typeface="Tahoma" pitchFamily="34" charset="0"/>
              </a:rPr>
              <a:t>Manage Habitat for Marine Species</a:t>
            </a:r>
          </a:p>
          <a:p>
            <a:pPr indent="-254000">
              <a:lnSpc>
                <a:spcPct val="80000"/>
              </a:lnSpc>
              <a:buClr>
                <a:srgbClr val="FF0000"/>
              </a:buClr>
              <a:buSzPct val="100000"/>
              <a:buFont typeface="Tahoma" pitchFamily="34" charset="0"/>
              <a:buChar char="‒"/>
              <a:defRPr/>
            </a:pPr>
            <a:r>
              <a:rPr lang="en-CA" sz="1400" dirty="0" smtClean="0">
                <a:solidFill>
                  <a:srgbClr val="000000"/>
                </a:solidFill>
                <a:ea typeface="Tahoma" pitchFamily="34" charset="0"/>
                <a:cs typeface="Tahoma" pitchFamily="34" charset="0"/>
              </a:rPr>
              <a:t>Protect at Risk Species and Vulnerable Marine Habitats </a:t>
            </a:r>
          </a:p>
          <a:p>
            <a:pPr marL="182563" indent="-182563">
              <a:lnSpc>
                <a:spcPct val="80000"/>
              </a:lnSpc>
              <a:buFontTx/>
              <a:buNone/>
              <a:defRPr/>
            </a:pPr>
            <a:endParaRPr lang="en-US" sz="800" b="1" u="sng" dirty="0" smtClean="0">
              <a:solidFill>
                <a:prstClr val="black"/>
              </a:solidFill>
              <a:ea typeface="Tahoma" pitchFamily="34" charset="0"/>
              <a:cs typeface="Tahoma" pitchFamily="34" charset="0"/>
            </a:endParaRPr>
          </a:p>
          <a:p>
            <a:pPr marL="182563" indent="-182563">
              <a:lnSpc>
                <a:spcPct val="80000"/>
              </a:lnSpc>
              <a:buFontTx/>
              <a:buNone/>
              <a:defRPr/>
            </a:pPr>
            <a:r>
              <a:rPr lang="en-US" sz="1600" b="1" dirty="0" smtClean="0">
                <a:solidFill>
                  <a:srgbClr val="FF0000"/>
                </a:solidFill>
                <a:ea typeface="Tahoma" pitchFamily="34" charset="0"/>
                <a:cs typeface="Tahoma" pitchFamily="34" charset="0"/>
              </a:rPr>
              <a:t>Collaborative and Effective Governance</a:t>
            </a:r>
          </a:p>
          <a:p>
            <a:pPr indent="-254000">
              <a:lnSpc>
                <a:spcPct val="80000"/>
              </a:lnSpc>
              <a:buClr>
                <a:srgbClr val="FF0000"/>
              </a:buClr>
              <a:buSzPct val="100000"/>
              <a:buFont typeface="Tahoma" pitchFamily="34" charset="0"/>
              <a:buChar char="‒"/>
              <a:defRPr/>
            </a:pPr>
            <a:r>
              <a:rPr lang="en-US" sz="1400" dirty="0" smtClean="0">
                <a:solidFill>
                  <a:prstClr val="black"/>
                </a:solidFill>
                <a:ea typeface="Tahoma" pitchFamily="34" charset="0"/>
                <a:cs typeface="Tahoma" pitchFamily="34" charset="0"/>
              </a:rPr>
              <a:t>Conduct a Legislative and Regulatory Gap Analysis</a:t>
            </a:r>
          </a:p>
          <a:p>
            <a:pPr indent="-254000">
              <a:lnSpc>
                <a:spcPct val="80000"/>
              </a:lnSpc>
              <a:buClr>
                <a:srgbClr val="FF0000"/>
              </a:buClr>
              <a:buSzPct val="100000"/>
              <a:buFont typeface="Tahoma" pitchFamily="34" charset="0"/>
              <a:buChar char="‒"/>
              <a:defRPr/>
            </a:pPr>
            <a:r>
              <a:rPr lang="en-CA" sz="1400" dirty="0" smtClean="0">
                <a:solidFill>
                  <a:prstClr val="black"/>
                </a:solidFill>
                <a:ea typeface="Tahoma" pitchFamily="34" charset="0"/>
                <a:cs typeface="Tahoma" pitchFamily="34" charset="0"/>
              </a:rPr>
              <a:t>Enhance Communication and Awareness</a:t>
            </a:r>
          </a:p>
          <a:p>
            <a:pPr indent="-254000">
              <a:lnSpc>
                <a:spcPct val="80000"/>
              </a:lnSpc>
              <a:buClr>
                <a:srgbClr val="FF0000"/>
              </a:buClr>
              <a:buSzPct val="100000"/>
              <a:buFont typeface="Tahoma" pitchFamily="34" charset="0"/>
              <a:buChar char="‒"/>
              <a:defRPr/>
            </a:pPr>
            <a:r>
              <a:rPr lang="en-US" sz="1400" dirty="0" smtClean="0">
                <a:solidFill>
                  <a:prstClr val="black"/>
                </a:solidFill>
                <a:ea typeface="Tahoma" pitchFamily="34" charset="0"/>
                <a:cs typeface="Tahoma" pitchFamily="34" charset="0"/>
              </a:rPr>
              <a:t>Identify and Address Information and Data Needs/Gaps</a:t>
            </a:r>
          </a:p>
          <a:p>
            <a:pPr indent="-254000">
              <a:lnSpc>
                <a:spcPct val="80000"/>
              </a:lnSpc>
              <a:buClr>
                <a:srgbClr val="FF0000"/>
              </a:buClr>
              <a:buSzPct val="100000"/>
              <a:buFont typeface="Tahoma" pitchFamily="34" charset="0"/>
              <a:buChar char="‒"/>
              <a:defRPr/>
            </a:pPr>
            <a:r>
              <a:rPr lang="en-CA" sz="1400" dirty="0" smtClean="0">
                <a:solidFill>
                  <a:prstClr val="black"/>
                </a:solidFill>
                <a:ea typeface="Tahoma" pitchFamily="34" charset="0"/>
                <a:cs typeface="Tahoma" pitchFamily="34" charset="0"/>
              </a:rPr>
              <a:t>Mitigate and/or Prevent Conflict</a:t>
            </a:r>
          </a:p>
          <a:p>
            <a:pPr marL="182563" indent="-182563">
              <a:lnSpc>
                <a:spcPct val="80000"/>
              </a:lnSpc>
              <a:buFontTx/>
              <a:buAutoNum type="arabicPeriod"/>
              <a:defRPr/>
            </a:pPr>
            <a:endParaRPr lang="en-CA" sz="800" b="1" dirty="0" smtClean="0">
              <a:solidFill>
                <a:srgbClr val="003300"/>
              </a:solidFill>
              <a:ea typeface="Tahoma" pitchFamily="34" charset="0"/>
              <a:cs typeface="Tahoma" pitchFamily="34" charset="0"/>
            </a:endParaRPr>
          </a:p>
          <a:p>
            <a:pPr marL="182563" indent="-182563">
              <a:lnSpc>
                <a:spcPct val="80000"/>
              </a:lnSpc>
              <a:buFontTx/>
              <a:buNone/>
              <a:defRPr/>
            </a:pPr>
            <a:r>
              <a:rPr lang="en-CA" sz="1600" b="1" dirty="0" smtClean="0">
                <a:solidFill>
                  <a:srgbClr val="FF0000"/>
                </a:solidFill>
                <a:ea typeface="Tahoma" pitchFamily="34" charset="0"/>
                <a:cs typeface="Tahoma" pitchFamily="34" charset="0"/>
              </a:rPr>
              <a:t>Sustainable Use</a:t>
            </a:r>
          </a:p>
          <a:p>
            <a:pPr indent="-254000">
              <a:lnSpc>
                <a:spcPct val="80000"/>
              </a:lnSpc>
              <a:buClr>
                <a:srgbClr val="FF0000"/>
              </a:buClr>
              <a:buSzPct val="100000"/>
              <a:buFont typeface="Tahoma" pitchFamily="34" charset="0"/>
              <a:buChar char="‒"/>
              <a:defRPr/>
            </a:pPr>
            <a:r>
              <a:rPr lang="en-US" sz="1400" dirty="0" smtClean="0">
                <a:solidFill>
                  <a:prstClr val="black"/>
                </a:solidFill>
                <a:ea typeface="Tahoma" pitchFamily="34" charset="0"/>
                <a:cs typeface="Tahoma" pitchFamily="34" charset="0"/>
              </a:rPr>
              <a:t>Improve Coastal and Marine Infrastructure</a:t>
            </a:r>
          </a:p>
          <a:p>
            <a:pPr indent="-254000">
              <a:lnSpc>
                <a:spcPct val="80000"/>
              </a:lnSpc>
              <a:buClr>
                <a:srgbClr val="FF0000"/>
              </a:buClr>
              <a:buSzPct val="100000"/>
              <a:buFont typeface="Tahoma" pitchFamily="34" charset="0"/>
              <a:buChar char="‒"/>
              <a:defRPr/>
            </a:pPr>
            <a:r>
              <a:rPr lang="en-CA" sz="1400" dirty="0" smtClean="0">
                <a:solidFill>
                  <a:prstClr val="black"/>
                </a:solidFill>
                <a:ea typeface="Tahoma" pitchFamily="34" charset="0"/>
                <a:cs typeface="Tahoma" pitchFamily="34" charset="0"/>
              </a:rPr>
              <a:t>Prevent Pollution</a:t>
            </a:r>
          </a:p>
          <a:p>
            <a:pPr indent="-254000">
              <a:lnSpc>
                <a:spcPct val="80000"/>
              </a:lnSpc>
              <a:buClr>
                <a:srgbClr val="FF0000"/>
              </a:buClr>
              <a:buSzPct val="100000"/>
              <a:buFont typeface="Tahoma" pitchFamily="34" charset="0"/>
              <a:buChar char="‒"/>
              <a:defRPr/>
            </a:pPr>
            <a:r>
              <a:rPr lang="en-US" sz="1400" dirty="0" smtClean="0">
                <a:solidFill>
                  <a:prstClr val="black"/>
                </a:solidFill>
                <a:ea typeface="Tahoma" pitchFamily="34" charset="0"/>
                <a:cs typeface="Tahoma" pitchFamily="34" charset="0"/>
              </a:rPr>
              <a:t>Assess Linkages, Opportunities and Values to Guide Economic Development</a:t>
            </a:r>
          </a:p>
          <a:p>
            <a:pPr indent="-254000">
              <a:lnSpc>
                <a:spcPct val="80000"/>
              </a:lnSpc>
              <a:buClr>
                <a:srgbClr val="FF0000"/>
              </a:buClr>
              <a:buSzPct val="100000"/>
              <a:buFont typeface="Tahoma" pitchFamily="34" charset="0"/>
              <a:buChar char="‒"/>
              <a:defRPr/>
            </a:pPr>
            <a:r>
              <a:rPr lang="en-CA" sz="1400" dirty="0" smtClean="0">
                <a:solidFill>
                  <a:prstClr val="black"/>
                </a:solidFill>
                <a:ea typeface="Tahoma" pitchFamily="34" charset="0"/>
                <a:cs typeface="Tahoma" pitchFamily="34" charset="0"/>
              </a:rPr>
              <a:t>Foster Community Engagement</a:t>
            </a:r>
          </a:p>
          <a:p>
            <a:pPr indent="-254000">
              <a:lnSpc>
                <a:spcPct val="80000"/>
              </a:lnSpc>
              <a:buClr>
                <a:srgbClr val="FF0000"/>
              </a:buClr>
              <a:buSzPct val="100000"/>
              <a:buFont typeface="Tahoma" pitchFamily="34" charset="0"/>
              <a:buChar char="‒"/>
              <a:defRPr/>
            </a:pPr>
            <a:r>
              <a:rPr lang="en-US" sz="1400" dirty="0" smtClean="0">
                <a:solidFill>
                  <a:prstClr val="black"/>
                </a:solidFill>
                <a:ea typeface="Tahoma" pitchFamily="34" charset="0"/>
                <a:cs typeface="Tahoma" pitchFamily="34" charset="0"/>
              </a:rPr>
              <a:t>Promote Education and Stewardship</a:t>
            </a:r>
          </a:p>
          <a:p>
            <a:pPr marL="533400" indent="-533400">
              <a:lnSpc>
                <a:spcPct val="80000"/>
              </a:lnSpc>
              <a:buFontTx/>
              <a:buNone/>
              <a:defRPr/>
            </a:pPr>
            <a:endParaRPr lang="en-CA" sz="1400" dirty="0" smtClean="0">
              <a:solidFill>
                <a:prstClr val="black"/>
              </a:solidFill>
              <a:ea typeface="Tahoma" pitchFamily="34" charset="0"/>
              <a:cs typeface="Tahoma" pitchFamily="34" charset="0"/>
            </a:endParaRPr>
          </a:p>
          <a:p>
            <a:pPr marL="533400" indent="-533400">
              <a:lnSpc>
                <a:spcPct val="80000"/>
              </a:lnSpc>
              <a:buFontTx/>
              <a:buNone/>
              <a:defRPr/>
            </a:pPr>
            <a:endParaRPr lang="en-CA" sz="1400" b="1" u="sng" dirty="0" smtClean="0">
              <a:solidFill>
                <a:srgbClr val="003366"/>
              </a:solidFill>
              <a:ea typeface="Tahoma" pitchFamily="34" charset="0"/>
              <a:cs typeface="Tahoma" pitchFamily="34" charset="0"/>
            </a:endParaRPr>
          </a:p>
        </p:txBody>
      </p:sp>
      <p:sp>
        <p:nvSpPr>
          <p:cNvPr id="11" name="Title 3"/>
          <p:cNvSpPr txBox="1">
            <a:spLocks/>
          </p:cNvSpPr>
          <p:nvPr/>
        </p:nvSpPr>
        <p:spPr>
          <a:xfrm>
            <a:off x="0" y="180000"/>
            <a:ext cx="9144000" cy="70609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GB" sz="2800" b="1" dirty="0" smtClean="0">
                <a:solidFill>
                  <a:prstClr val="black"/>
                </a:solidFill>
              </a:rPr>
              <a:t>Task 2.1: </a:t>
            </a:r>
            <a:r>
              <a:rPr lang="en-IE" sz="2800" b="1" dirty="0">
                <a:solidFill>
                  <a:prstClr val="black"/>
                </a:solidFill>
              </a:rPr>
              <a:t>Assessment of Policy-Management Issues </a:t>
            </a:r>
          </a:p>
        </p:txBody>
      </p:sp>
      <p:sp>
        <p:nvSpPr>
          <p:cNvPr id="16" name="Text Box 1"/>
          <p:cNvSpPr txBox="1">
            <a:spLocks noChangeArrowheads="1"/>
          </p:cNvSpPr>
          <p:nvPr/>
        </p:nvSpPr>
        <p:spPr bwMode="auto">
          <a:xfrm>
            <a:off x="252000" y="720000"/>
            <a:ext cx="5616144" cy="40229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90000" tIns="46800" rIns="90000" bIns="46800">
            <a:spAutoFit/>
          </a:bodyPr>
          <a:lstStyle>
            <a:lvl1pPr marL="328613" indent="-32861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cs typeface="Arial Unicode M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cs typeface="Arial Unicode M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cs typeface="Arial Unicode M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cs typeface="Arial Unicode M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cs typeface="Arial Unicode MS"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cs typeface="Arial Unicode MS"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cs typeface="Arial Unicode MS"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cs typeface="Arial Unicode MS"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cs typeface="Arial Unicode MS" charset="0"/>
              </a:defRPr>
            </a:lvl9pPr>
          </a:lstStyle>
          <a:p>
            <a:pPr marL="0" indent="0" eaLnBrk="1" fontAlgn="auto" hangingPunct="1">
              <a:spcBef>
                <a:spcPts val="400"/>
              </a:spcBef>
              <a:spcAft>
                <a:spcPts val="0"/>
              </a:spcAft>
            </a:pPr>
            <a:r>
              <a:rPr lang="sv-SE" sz="2000" b="1" dirty="0" smtClean="0">
                <a:solidFill>
                  <a:srgbClr val="FF0000"/>
                </a:solidFill>
                <a:latin typeface="Calibri"/>
                <a:ea typeface="+mn-ea"/>
              </a:rPr>
              <a:t>Policy Context:</a:t>
            </a:r>
          </a:p>
        </p:txBody>
      </p:sp>
      <p:pic>
        <p:nvPicPr>
          <p:cNvPr id="2051" name="Picture 3"/>
          <p:cNvPicPr>
            <a:picLocks noChangeArrowheads="1"/>
          </p:cNvPicPr>
          <p:nvPr/>
        </p:nvPicPr>
        <p:blipFill rotWithShape="1">
          <a:blip r:embed="rId7" cstate="print">
            <a:extLst>
              <a:ext uri="{28A0092B-C50C-407E-A947-70E740481C1C}">
                <a14:useLocalDpi xmlns:a14="http://schemas.microsoft.com/office/drawing/2010/main" xmlns="" val="0"/>
              </a:ext>
            </a:extLst>
          </a:blip>
          <a:srcRect l="37459" t="21509" r="36464" b="16074"/>
          <a:stretch/>
        </p:blipFill>
        <p:spPr bwMode="auto">
          <a:xfrm>
            <a:off x="251944" y="1138658"/>
            <a:ext cx="3816000" cy="48960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3" descr="E:\aajeremy\Atlantic Workshop\Photos\wetransfer-c0ee7e\CMK04032013 Atlantic006 (1024x807).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904437" y="3637889"/>
            <a:ext cx="2659451" cy="209536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6175487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1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1"/>
                                        </p:tgtEl>
                                        <p:attrNameLst>
                                          <p:attrName>style.visibility</p:attrName>
                                        </p:attrNameLst>
                                      </p:cBhvr>
                                      <p:to>
                                        <p:strVal val="visible"/>
                                      </p:to>
                                    </p:set>
                                  </p:childTnLst>
                                  <p:subTnLst>
                                    <p:set>
                                      <p:cBhvr override="childStyle">
                                        <p:cTn dur="1" fill="hold" display="0" masterRel="nextClick" afterEffect="1"/>
                                        <p:tgtEl>
                                          <p:spTgt spid="2051"/>
                                        </p:tgtEl>
                                        <p:attrNameLst>
                                          <p:attrName>style.visibility</p:attrName>
                                        </p:attrNameLst>
                                      </p:cBhvr>
                                      <p:to>
                                        <p:strVal val="hidden"/>
                                      </p:to>
                                    </p:set>
                                  </p:sub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17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7171"/>
                                        </p:tgtEl>
                                        <p:attrNameLst>
                                          <p:attrName>style.visibility</p:attrName>
                                        </p:attrNameLst>
                                      </p:cBhvr>
                                      <p:to>
                                        <p:strVal val="visible"/>
                                      </p:to>
                                    </p:set>
                                    <p:anim calcmode="lin" valueType="num">
                                      <p:cBhvr additive="base">
                                        <p:cTn id="21" dur="1000" fill="hold"/>
                                        <p:tgtEl>
                                          <p:spTgt spid="7171"/>
                                        </p:tgtEl>
                                        <p:attrNameLst>
                                          <p:attrName>ppt_x</p:attrName>
                                        </p:attrNameLst>
                                      </p:cBhvr>
                                      <p:tavLst>
                                        <p:tav tm="0">
                                          <p:val>
                                            <p:strVal val="0-#ppt_w/2"/>
                                          </p:val>
                                        </p:tav>
                                        <p:tav tm="100000">
                                          <p:val>
                                            <p:strVal val="#ppt_x"/>
                                          </p:val>
                                        </p:tav>
                                      </p:tavLst>
                                    </p:anim>
                                    <p:anim calcmode="lin" valueType="num">
                                      <p:cBhvr additive="base">
                                        <p:cTn id="22" dur="1000" fill="hold"/>
                                        <p:tgtEl>
                                          <p:spTgt spid="7171"/>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7171"/>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bg/>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xEl>
                                              <p:pRg st="2" end="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xEl>
                                              <p:pRg st="3" end="3"/>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xEl>
                                              <p:pRg st="7" end="7"/>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
                                            <p:txEl>
                                              <p:pRg st="8" end="8"/>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
                                            <p:txEl>
                                              <p:pRg st="11" end="11"/>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
                                            <p:txEl>
                                              <p:pRg st="12" end="12"/>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
                                            <p:txEl>
                                              <p:pRg st="13" end="13"/>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3">
                                            <p:bg/>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3">
                                            <p:txEl>
                                              <p:pRg st="0" end="0"/>
                                            </p:tx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3">
                                            <p:txEl>
                                              <p:pRg st="7" end="7"/>
                                            </p:txEl>
                                          </p:spTgt>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3">
                                            <p:txEl>
                                              <p:pRg st="13" end="13"/>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3">
                                            <p:txEl>
                                              <p:pRg st="1" end="1"/>
                                            </p:txEl>
                                          </p:spTgt>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3">
                                            <p:txEl>
                                              <p:pRg st="2" end="2"/>
                                            </p:txEl>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3">
                                            <p:txEl>
                                              <p:pRg st="3" end="3"/>
                                            </p:txEl>
                                          </p:spTgt>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3">
                                            <p:txEl>
                                              <p:pRg st="4" end="4"/>
                                            </p:txEl>
                                          </p:spTgt>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3">
                                            <p:txEl>
                                              <p:pRg st="5" end="5"/>
                                            </p:txEl>
                                          </p:spTgt>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3">
                                            <p:txEl>
                                              <p:pRg st="8" end="8"/>
                                            </p:txEl>
                                          </p:spTgt>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3">
                                            <p:txEl>
                                              <p:pRg st="9" end="9"/>
                                            </p:txEl>
                                          </p:spTgt>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3">
                                            <p:txEl>
                                              <p:pRg st="10" end="10"/>
                                            </p:txEl>
                                          </p:spTgt>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3">
                                            <p:txEl>
                                              <p:pRg st="11" end="11"/>
                                            </p:txEl>
                                          </p:spTgt>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3">
                                            <p:txEl>
                                              <p:pRg st="14" end="14"/>
                                            </p:txEl>
                                          </p:spTgt>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3">
                                            <p:txEl>
                                              <p:pRg st="15" end="15"/>
                                            </p:txEl>
                                          </p:spTgt>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3">
                                            <p:txEl>
                                              <p:pRg st="16" end="16"/>
                                            </p:txEl>
                                          </p:spTgt>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3">
                                            <p:txEl>
                                              <p:pRg st="17" end="17"/>
                                            </p:txEl>
                                          </p:spTgt>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13"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252000" y="720000"/>
            <a:ext cx="8640000" cy="51572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fontAlgn="auto">
              <a:lnSpc>
                <a:spcPct val="90000"/>
              </a:lnSpc>
              <a:spcAft>
                <a:spcPts val="0"/>
              </a:spcAft>
              <a:buClr>
                <a:prstClr val="black"/>
              </a:buClr>
              <a:buFont typeface="Arial" panose="020B0604020202020204" pitchFamily="34" charset="0"/>
              <a:buNone/>
            </a:pPr>
            <a:r>
              <a:rPr lang="en-IE" altLang="en-US" sz="2000" b="1" dirty="0" smtClean="0">
                <a:solidFill>
                  <a:srgbClr val="FF0000"/>
                </a:solidFill>
              </a:rPr>
              <a:t>Description:</a:t>
            </a:r>
            <a:endParaRPr lang="en-IE" altLang="en-US" sz="2000" b="1" dirty="0">
              <a:solidFill>
                <a:srgbClr val="FF0000"/>
              </a:solidFill>
            </a:endParaRPr>
          </a:p>
          <a:p>
            <a:pPr marL="273050" indent="-273050" algn="just" fontAlgn="auto">
              <a:spcBef>
                <a:spcPts val="400"/>
              </a:spcBef>
              <a:spcAft>
                <a:spcPts val="0"/>
              </a:spcAft>
              <a:buClr>
                <a:prstClr val="black"/>
              </a:buClr>
            </a:pPr>
            <a:r>
              <a:rPr lang="en-IE" altLang="en-US" sz="2000" dirty="0" smtClean="0">
                <a:solidFill>
                  <a:prstClr val="black"/>
                </a:solidFill>
              </a:rPr>
              <a:t>Conduct </a:t>
            </a:r>
            <a:r>
              <a:rPr lang="en-IE" altLang="en-US" sz="2000" dirty="0">
                <a:solidFill>
                  <a:prstClr val="black"/>
                </a:solidFill>
              </a:rPr>
              <a:t>a regional review of current approaches to spatial planning, identifying major gaps, </a:t>
            </a:r>
            <a:r>
              <a:rPr lang="en-IE" altLang="en-US" sz="2000" dirty="0" smtClean="0">
                <a:solidFill>
                  <a:prstClr val="black"/>
                </a:solidFill>
              </a:rPr>
              <a:t>barriers to </a:t>
            </a:r>
            <a:r>
              <a:rPr lang="en-IE" altLang="en-US" sz="2000" dirty="0">
                <a:solidFill>
                  <a:prstClr val="black"/>
                </a:solidFill>
              </a:rPr>
              <a:t>implementation, and the main steps for conforming to the Ecosystem Approach to Aquaculture (EAA</a:t>
            </a:r>
            <a:r>
              <a:rPr lang="en-IE" altLang="en-US" sz="2000" dirty="0" smtClean="0">
                <a:solidFill>
                  <a:prstClr val="black"/>
                </a:solidFill>
              </a:rPr>
              <a:t>) </a:t>
            </a:r>
            <a:r>
              <a:rPr lang="en-IE" altLang="en-US" sz="2000" b="1" dirty="0" smtClean="0">
                <a:solidFill>
                  <a:prstClr val="black"/>
                </a:solidFill>
              </a:rPr>
              <a:t>[Deliverable 2.1 </a:t>
            </a:r>
            <a:r>
              <a:rPr lang="en-IE" altLang="en-US" sz="2000" b="1" dirty="0">
                <a:solidFill>
                  <a:prstClr val="black"/>
                </a:solidFill>
              </a:rPr>
              <a:t>– Regional </a:t>
            </a:r>
            <a:r>
              <a:rPr lang="en-IE" altLang="en-US" sz="2000" b="1" dirty="0" smtClean="0">
                <a:solidFill>
                  <a:prstClr val="black"/>
                </a:solidFill>
              </a:rPr>
              <a:t>review on Policy Management in Mariculture Month 12 / Feeds </a:t>
            </a:r>
            <a:r>
              <a:rPr lang="en-IE" altLang="en-US" sz="2000" b="1" dirty="0">
                <a:solidFill>
                  <a:prstClr val="black"/>
                </a:solidFill>
              </a:rPr>
              <a:t>into Deliverable </a:t>
            </a:r>
            <a:r>
              <a:rPr lang="en-IE" altLang="en-US" sz="2000" b="1" dirty="0" smtClean="0">
                <a:solidFill>
                  <a:prstClr val="black"/>
                </a:solidFill>
              </a:rPr>
              <a:t>2.2 </a:t>
            </a:r>
            <a:r>
              <a:rPr lang="en-IE" altLang="en-US" sz="2000" b="1" dirty="0">
                <a:solidFill>
                  <a:prstClr val="black"/>
                </a:solidFill>
              </a:rPr>
              <a:t>Regional review on Policy-Management in freshwater aquaculture]</a:t>
            </a:r>
            <a:endParaRPr lang="en-IE" altLang="en-US" sz="2000" b="1" dirty="0" smtClean="0">
              <a:solidFill>
                <a:prstClr val="black"/>
              </a:solidFill>
            </a:endParaRPr>
          </a:p>
          <a:p>
            <a:pPr marL="273050" indent="-273050" algn="just" fontAlgn="auto">
              <a:spcBef>
                <a:spcPts val="400"/>
              </a:spcBef>
              <a:spcAft>
                <a:spcPts val="0"/>
              </a:spcAft>
              <a:buClr>
                <a:prstClr val="black"/>
              </a:buClr>
            </a:pPr>
            <a:r>
              <a:rPr lang="en-IE" altLang="en-US" sz="2000" dirty="0">
                <a:solidFill>
                  <a:prstClr val="black"/>
                </a:solidFill>
              </a:rPr>
              <a:t>This </a:t>
            </a:r>
            <a:r>
              <a:rPr lang="en-IE" altLang="en-US" sz="2000" dirty="0" smtClean="0">
                <a:solidFill>
                  <a:prstClr val="black"/>
                </a:solidFill>
              </a:rPr>
              <a:t>will consider Aquaculture with respect to the environment (Task 2.2) and Aquaculture with respect to Other issues (Task 2.3) / Users and market issues (Task 2.4)</a:t>
            </a:r>
            <a:endParaRPr lang="en-IE" altLang="en-US" sz="2000" dirty="0">
              <a:solidFill>
                <a:prstClr val="black"/>
              </a:solidFill>
            </a:endParaRPr>
          </a:p>
          <a:p>
            <a:pPr marL="273050" indent="-273050" algn="just" fontAlgn="auto">
              <a:spcBef>
                <a:spcPts val="400"/>
              </a:spcBef>
              <a:spcAft>
                <a:spcPts val="0"/>
              </a:spcAft>
              <a:buClr>
                <a:prstClr val="black"/>
              </a:buClr>
            </a:pPr>
            <a:r>
              <a:rPr lang="en-IE" altLang="en-US" sz="2000" dirty="0" smtClean="0">
                <a:solidFill>
                  <a:prstClr val="black"/>
                </a:solidFill>
              </a:rPr>
              <a:t>Present final draft review for discussion </a:t>
            </a:r>
            <a:r>
              <a:rPr lang="en-IE" altLang="en-US" sz="2000" dirty="0">
                <a:solidFill>
                  <a:prstClr val="black"/>
                </a:solidFill>
              </a:rPr>
              <a:t>in a regional workshop </a:t>
            </a:r>
            <a:r>
              <a:rPr lang="en-IE" altLang="en-US" sz="2000" b="1" dirty="0" smtClean="0">
                <a:solidFill>
                  <a:prstClr val="black"/>
                </a:solidFill>
              </a:rPr>
              <a:t>[MS4 – note Month 4 – timing?]</a:t>
            </a:r>
            <a:r>
              <a:rPr lang="en-IE" altLang="en-US" sz="2000" dirty="0" smtClean="0">
                <a:solidFill>
                  <a:prstClr val="black"/>
                </a:solidFill>
              </a:rPr>
              <a:t> attended by </a:t>
            </a:r>
            <a:r>
              <a:rPr lang="en-IE" altLang="en-US" sz="2000" dirty="0">
                <a:solidFill>
                  <a:prstClr val="black"/>
                </a:solidFill>
              </a:rPr>
              <a:t>internationally </a:t>
            </a:r>
            <a:r>
              <a:rPr lang="en-IE" altLang="en-US" sz="2000" dirty="0" smtClean="0">
                <a:solidFill>
                  <a:prstClr val="black"/>
                </a:solidFill>
              </a:rPr>
              <a:t>recognised experts from academia, regulatory authorities, consultants, </a:t>
            </a:r>
            <a:r>
              <a:rPr lang="en-IE" altLang="en-US" sz="2000" dirty="0">
                <a:solidFill>
                  <a:prstClr val="black"/>
                </a:solidFill>
              </a:rPr>
              <a:t>and regional </a:t>
            </a:r>
            <a:r>
              <a:rPr lang="en-IE" altLang="en-US" sz="2000" dirty="0" smtClean="0">
                <a:solidFill>
                  <a:prstClr val="black"/>
                </a:solidFill>
              </a:rPr>
              <a:t>stakeholders Selection </a:t>
            </a:r>
            <a:r>
              <a:rPr lang="en-IE" altLang="en-US" sz="2000" dirty="0">
                <a:solidFill>
                  <a:prstClr val="black"/>
                </a:solidFill>
              </a:rPr>
              <a:t>of </a:t>
            </a:r>
            <a:r>
              <a:rPr lang="en-IE" altLang="en-US" sz="2000" dirty="0" smtClean="0">
                <a:solidFill>
                  <a:prstClr val="black"/>
                </a:solidFill>
              </a:rPr>
              <a:t>Workshop attendants </a:t>
            </a:r>
            <a:r>
              <a:rPr lang="en-IE" altLang="en-US" sz="2000" dirty="0">
                <a:solidFill>
                  <a:prstClr val="black"/>
                </a:solidFill>
              </a:rPr>
              <a:t>will be closely coordinated with T6.1: </a:t>
            </a:r>
            <a:r>
              <a:rPr lang="en-IE" altLang="en-US" sz="2000" dirty="0" smtClean="0">
                <a:solidFill>
                  <a:prstClr val="black"/>
                </a:solidFill>
              </a:rPr>
              <a:t>Establish </a:t>
            </a:r>
            <a:r>
              <a:rPr lang="en-IE" altLang="en-US" sz="2000" dirty="0">
                <a:solidFill>
                  <a:prstClr val="black"/>
                </a:solidFill>
              </a:rPr>
              <a:t>a User Reference </a:t>
            </a:r>
            <a:r>
              <a:rPr lang="en-IE" altLang="en-US" sz="2000" dirty="0" smtClean="0">
                <a:solidFill>
                  <a:prstClr val="black"/>
                </a:solidFill>
              </a:rPr>
              <a:t>Group of </a:t>
            </a:r>
            <a:r>
              <a:rPr lang="en-IE" altLang="en-US" sz="2000" dirty="0">
                <a:solidFill>
                  <a:prstClr val="black"/>
                </a:solidFill>
              </a:rPr>
              <a:t>Stakeholders from Key </a:t>
            </a:r>
            <a:r>
              <a:rPr lang="en-IE" altLang="en-US" sz="2000" dirty="0" smtClean="0">
                <a:solidFill>
                  <a:prstClr val="black"/>
                </a:solidFill>
              </a:rPr>
              <a:t>Organisations (see WP6 Pres.)</a:t>
            </a:r>
          </a:p>
          <a:p>
            <a:pPr marL="273050" indent="-273050" fontAlgn="auto">
              <a:spcBef>
                <a:spcPts val="400"/>
              </a:spcBef>
              <a:spcAft>
                <a:spcPts val="0"/>
              </a:spcAft>
              <a:buClr>
                <a:prstClr val="black"/>
              </a:buClr>
            </a:pPr>
            <a:r>
              <a:rPr lang="en-IE" altLang="en-US" sz="2000" dirty="0" smtClean="0">
                <a:solidFill>
                  <a:prstClr val="black"/>
                </a:solidFill>
              </a:rPr>
              <a:t>Need to link to H2020 other projects [e.g. MARIBE-Marine </a:t>
            </a:r>
            <a:r>
              <a:rPr lang="en-IE" altLang="en-US" sz="2000" dirty="0">
                <a:solidFill>
                  <a:prstClr val="black"/>
                </a:solidFill>
              </a:rPr>
              <a:t>Investment for the Blue Economy, RICORE - Risk Based Consenting of Offshore Renewable </a:t>
            </a:r>
            <a:r>
              <a:rPr lang="en-IE" altLang="en-US" sz="2000" dirty="0" smtClean="0">
                <a:solidFill>
                  <a:prstClr val="black"/>
                </a:solidFill>
              </a:rPr>
              <a:t>Energy]</a:t>
            </a:r>
            <a:endParaRPr lang="en-IE" altLang="en-US" sz="2000" dirty="0">
              <a:solidFill>
                <a:prstClr val="black"/>
              </a:solidFill>
            </a:endParaRPr>
          </a:p>
        </p:txBody>
      </p:sp>
      <p:sp>
        <p:nvSpPr>
          <p:cNvPr id="7" name="Title 3"/>
          <p:cNvSpPr txBox="1">
            <a:spLocks/>
          </p:cNvSpPr>
          <p:nvPr/>
        </p:nvSpPr>
        <p:spPr>
          <a:xfrm>
            <a:off x="0" y="180000"/>
            <a:ext cx="9144000" cy="70609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GB" sz="2800" b="1" dirty="0" smtClean="0">
                <a:solidFill>
                  <a:prstClr val="black"/>
                </a:solidFill>
              </a:rPr>
              <a:t>Task 2.1: </a:t>
            </a:r>
            <a:r>
              <a:rPr lang="en-IE" sz="2800" b="1" dirty="0">
                <a:solidFill>
                  <a:prstClr val="black"/>
                </a:solidFill>
              </a:rPr>
              <a:t>Assessment of Policy-Management Issues </a:t>
            </a:r>
          </a:p>
        </p:txBody>
      </p:sp>
    </p:spTree>
    <p:extLst>
      <p:ext uri="{BB962C8B-B14F-4D97-AF65-F5344CB8AC3E}">
        <p14:creationId xmlns:p14="http://schemas.microsoft.com/office/powerpoint/2010/main" xmlns="" val="28101912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180000"/>
            <a:ext cx="9144000" cy="70609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GB" sz="2800" b="1" dirty="0" smtClean="0">
                <a:solidFill>
                  <a:prstClr val="black"/>
                </a:solidFill>
              </a:rPr>
              <a:t>Task 2.1: </a:t>
            </a:r>
            <a:r>
              <a:rPr lang="en-IE" sz="2800" b="1" dirty="0">
                <a:solidFill>
                  <a:prstClr val="black"/>
                </a:solidFill>
              </a:rPr>
              <a:t>Assessment of Policy-Management Issues </a:t>
            </a:r>
          </a:p>
        </p:txBody>
      </p:sp>
      <p:sp>
        <p:nvSpPr>
          <p:cNvPr id="7" name="Rectangle 3"/>
          <p:cNvSpPr txBox="1">
            <a:spLocks noChangeArrowheads="1"/>
          </p:cNvSpPr>
          <p:nvPr/>
        </p:nvSpPr>
        <p:spPr>
          <a:xfrm>
            <a:off x="252000" y="720000"/>
            <a:ext cx="8640000" cy="51932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fontAlgn="auto">
              <a:lnSpc>
                <a:spcPct val="90000"/>
              </a:lnSpc>
              <a:spcAft>
                <a:spcPts val="0"/>
              </a:spcAft>
              <a:buClr>
                <a:prstClr val="black"/>
              </a:buClr>
              <a:buFont typeface="Arial" panose="020B0604020202020204" pitchFamily="34" charset="0"/>
              <a:buNone/>
            </a:pPr>
            <a:r>
              <a:rPr lang="en-IE" altLang="en-US" sz="2000" b="1" dirty="0">
                <a:solidFill>
                  <a:srgbClr val="FF0000"/>
                </a:solidFill>
              </a:rPr>
              <a:t>Maritime Spatial Planning Directive (</a:t>
            </a:r>
            <a:r>
              <a:rPr lang="en-IE" altLang="en-US" sz="2000" b="1" dirty="0" smtClean="0">
                <a:solidFill>
                  <a:srgbClr val="FF0000"/>
                </a:solidFill>
              </a:rPr>
              <a:t>MSP):</a:t>
            </a:r>
            <a:endParaRPr lang="en-IE" altLang="en-US" sz="2000" b="1" dirty="0">
              <a:solidFill>
                <a:srgbClr val="FF0000"/>
              </a:solidFill>
            </a:endParaRPr>
          </a:p>
          <a:p>
            <a:pPr marL="273050" indent="-273050" algn="just" fontAlgn="auto">
              <a:lnSpc>
                <a:spcPct val="90000"/>
              </a:lnSpc>
              <a:spcAft>
                <a:spcPts val="0"/>
              </a:spcAft>
              <a:buClr>
                <a:prstClr val="black"/>
              </a:buClr>
            </a:pPr>
            <a:r>
              <a:rPr lang="en-IE" altLang="en-US" sz="2000" b="1" dirty="0">
                <a:solidFill>
                  <a:prstClr val="black"/>
                </a:solidFill>
              </a:rPr>
              <a:t>MS shall identify the spatial and temporal distribution of relevant existing and future activities and uses in their marine </a:t>
            </a:r>
            <a:r>
              <a:rPr lang="en-IE" altLang="en-US" sz="2000" b="1" dirty="0" smtClean="0">
                <a:solidFill>
                  <a:prstClr val="black"/>
                </a:solidFill>
              </a:rPr>
              <a:t>waters</a:t>
            </a:r>
          </a:p>
          <a:p>
            <a:pPr marL="0" indent="0" algn="just" fontAlgn="auto">
              <a:lnSpc>
                <a:spcPct val="90000"/>
              </a:lnSpc>
              <a:spcAft>
                <a:spcPts val="0"/>
              </a:spcAft>
              <a:buClr>
                <a:prstClr val="black"/>
              </a:buClr>
              <a:buFont typeface="Arial" panose="020B0604020202020204" pitchFamily="34" charset="0"/>
              <a:buNone/>
            </a:pPr>
            <a:endParaRPr lang="en-IE" altLang="en-US" sz="2000" dirty="0" smtClean="0">
              <a:solidFill>
                <a:prstClr val="black"/>
              </a:solidFill>
            </a:endParaRPr>
          </a:p>
          <a:p>
            <a:pPr marL="273050" indent="-273050" algn="just" fontAlgn="auto">
              <a:lnSpc>
                <a:spcPct val="90000"/>
              </a:lnSpc>
              <a:spcAft>
                <a:spcPts val="0"/>
              </a:spcAft>
              <a:buClr>
                <a:prstClr val="black"/>
              </a:buClr>
            </a:pPr>
            <a:r>
              <a:rPr lang="en-IE" altLang="en-US" sz="2000" b="1" dirty="0">
                <a:solidFill>
                  <a:prstClr val="black"/>
                </a:solidFill>
              </a:rPr>
              <a:t>Interests may include:</a:t>
            </a:r>
          </a:p>
          <a:p>
            <a:pPr marL="673100" lvl="1" indent="-273050" algn="just" fontAlgn="auto">
              <a:lnSpc>
                <a:spcPct val="90000"/>
              </a:lnSpc>
              <a:spcAft>
                <a:spcPts val="0"/>
              </a:spcAft>
              <a:buClr>
                <a:prstClr val="black"/>
              </a:buClr>
            </a:pPr>
            <a:r>
              <a:rPr lang="en-GB" altLang="en-US" sz="1800" dirty="0">
                <a:solidFill>
                  <a:prstClr val="black"/>
                </a:solidFill>
              </a:rPr>
              <a:t>Aquaculture and fishing </a:t>
            </a:r>
            <a:r>
              <a:rPr lang="en-GB" altLang="en-US" sz="1800" dirty="0" smtClean="0">
                <a:solidFill>
                  <a:prstClr val="black"/>
                </a:solidFill>
              </a:rPr>
              <a:t>areas</a:t>
            </a:r>
            <a:endParaRPr lang="en-GB" altLang="en-US" sz="1800" dirty="0">
              <a:solidFill>
                <a:prstClr val="black"/>
              </a:solidFill>
            </a:endParaRPr>
          </a:p>
          <a:p>
            <a:pPr marL="673100" lvl="1" indent="-273050" algn="just" fontAlgn="auto">
              <a:lnSpc>
                <a:spcPct val="90000"/>
              </a:lnSpc>
              <a:spcAft>
                <a:spcPts val="0"/>
              </a:spcAft>
              <a:buClr>
                <a:prstClr val="black"/>
              </a:buClr>
            </a:pPr>
            <a:r>
              <a:rPr lang="en-GB" altLang="en-US" sz="1800" dirty="0">
                <a:solidFill>
                  <a:prstClr val="black"/>
                </a:solidFill>
              </a:rPr>
              <a:t>installations and infrastructures for the exploration, exploitation and extraction of oil, gas and other energy resources, minerals and aggregates and for the production of energy from renewable </a:t>
            </a:r>
            <a:r>
              <a:rPr lang="en-GB" altLang="en-US" sz="1800" dirty="0" smtClean="0">
                <a:solidFill>
                  <a:prstClr val="black"/>
                </a:solidFill>
              </a:rPr>
              <a:t>sources</a:t>
            </a:r>
            <a:endParaRPr lang="en-GB" altLang="en-US" sz="1800" dirty="0">
              <a:solidFill>
                <a:prstClr val="black"/>
              </a:solidFill>
            </a:endParaRPr>
          </a:p>
          <a:p>
            <a:pPr marL="673100" lvl="1" indent="-273050" algn="just" fontAlgn="auto">
              <a:lnSpc>
                <a:spcPct val="90000"/>
              </a:lnSpc>
              <a:spcAft>
                <a:spcPts val="0"/>
              </a:spcAft>
              <a:buClr>
                <a:prstClr val="black"/>
              </a:buClr>
            </a:pPr>
            <a:r>
              <a:rPr lang="en-GB" altLang="en-US" sz="1800" dirty="0">
                <a:solidFill>
                  <a:prstClr val="black"/>
                </a:solidFill>
              </a:rPr>
              <a:t>maritime transport routes and traffic </a:t>
            </a:r>
            <a:r>
              <a:rPr lang="en-GB" altLang="en-US" sz="1800" dirty="0" smtClean="0">
                <a:solidFill>
                  <a:prstClr val="black"/>
                </a:solidFill>
              </a:rPr>
              <a:t>flows</a:t>
            </a:r>
            <a:endParaRPr lang="en-GB" altLang="en-US" sz="1800" dirty="0">
              <a:solidFill>
                <a:prstClr val="black"/>
              </a:solidFill>
            </a:endParaRPr>
          </a:p>
          <a:p>
            <a:pPr marL="673100" lvl="1" indent="-273050" algn="just" fontAlgn="auto">
              <a:lnSpc>
                <a:spcPct val="90000"/>
              </a:lnSpc>
              <a:spcAft>
                <a:spcPts val="0"/>
              </a:spcAft>
              <a:buClr>
                <a:prstClr val="black"/>
              </a:buClr>
            </a:pPr>
            <a:r>
              <a:rPr lang="en-GB" altLang="en-US" sz="1800" dirty="0">
                <a:solidFill>
                  <a:prstClr val="black"/>
                </a:solidFill>
              </a:rPr>
              <a:t>military training </a:t>
            </a:r>
            <a:r>
              <a:rPr lang="en-GB" altLang="en-US" sz="1800" dirty="0" smtClean="0">
                <a:solidFill>
                  <a:prstClr val="black"/>
                </a:solidFill>
              </a:rPr>
              <a:t>areas</a:t>
            </a:r>
            <a:endParaRPr lang="en-GB" altLang="en-US" sz="1800" dirty="0">
              <a:solidFill>
                <a:prstClr val="black"/>
              </a:solidFill>
            </a:endParaRPr>
          </a:p>
          <a:p>
            <a:pPr marL="673100" lvl="1" indent="-273050" algn="just" fontAlgn="auto">
              <a:lnSpc>
                <a:spcPct val="90000"/>
              </a:lnSpc>
              <a:spcAft>
                <a:spcPts val="0"/>
              </a:spcAft>
              <a:buClr>
                <a:prstClr val="black"/>
              </a:buClr>
            </a:pPr>
            <a:r>
              <a:rPr lang="en-GB" altLang="en-US" sz="1800" dirty="0">
                <a:solidFill>
                  <a:prstClr val="black"/>
                </a:solidFill>
              </a:rPr>
              <a:t>nature and species conservation sites and protected </a:t>
            </a:r>
            <a:r>
              <a:rPr lang="en-GB" altLang="en-US" sz="1800" dirty="0" smtClean="0">
                <a:solidFill>
                  <a:prstClr val="black"/>
                </a:solidFill>
              </a:rPr>
              <a:t>areas</a:t>
            </a:r>
            <a:endParaRPr lang="en-GB" altLang="en-US" sz="1800" dirty="0">
              <a:solidFill>
                <a:prstClr val="black"/>
              </a:solidFill>
            </a:endParaRPr>
          </a:p>
          <a:p>
            <a:pPr marL="673100" lvl="1" indent="-273050" algn="just" fontAlgn="auto">
              <a:lnSpc>
                <a:spcPct val="90000"/>
              </a:lnSpc>
              <a:spcAft>
                <a:spcPts val="0"/>
              </a:spcAft>
              <a:buClr>
                <a:prstClr val="black"/>
              </a:buClr>
            </a:pPr>
            <a:r>
              <a:rPr lang="en-GB" altLang="en-US" sz="1800" dirty="0">
                <a:solidFill>
                  <a:prstClr val="black"/>
                </a:solidFill>
              </a:rPr>
              <a:t>raw material extraction </a:t>
            </a:r>
            <a:r>
              <a:rPr lang="en-GB" altLang="en-US" sz="1800" dirty="0" smtClean="0">
                <a:solidFill>
                  <a:prstClr val="black"/>
                </a:solidFill>
              </a:rPr>
              <a:t>areas</a:t>
            </a:r>
            <a:endParaRPr lang="en-GB" altLang="en-US" sz="1800" dirty="0">
              <a:solidFill>
                <a:prstClr val="black"/>
              </a:solidFill>
            </a:endParaRPr>
          </a:p>
          <a:p>
            <a:pPr marL="673100" lvl="1" indent="-273050" algn="just" fontAlgn="auto">
              <a:lnSpc>
                <a:spcPct val="90000"/>
              </a:lnSpc>
              <a:spcAft>
                <a:spcPts val="0"/>
              </a:spcAft>
              <a:buClr>
                <a:prstClr val="black"/>
              </a:buClr>
            </a:pPr>
            <a:r>
              <a:rPr lang="en-GB" altLang="en-US" sz="1800" dirty="0">
                <a:solidFill>
                  <a:prstClr val="black"/>
                </a:solidFill>
              </a:rPr>
              <a:t>scientific </a:t>
            </a:r>
            <a:r>
              <a:rPr lang="en-GB" altLang="en-US" sz="1800" dirty="0" smtClean="0">
                <a:solidFill>
                  <a:prstClr val="black"/>
                </a:solidFill>
              </a:rPr>
              <a:t>research</a:t>
            </a:r>
            <a:endParaRPr lang="en-GB" altLang="en-US" sz="1800" dirty="0">
              <a:solidFill>
                <a:prstClr val="black"/>
              </a:solidFill>
            </a:endParaRPr>
          </a:p>
          <a:p>
            <a:pPr marL="673100" lvl="1" indent="-273050" algn="just" fontAlgn="auto">
              <a:lnSpc>
                <a:spcPct val="90000"/>
              </a:lnSpc>
              <a:spcAft>
                <a:spcPts val="0"/>
              </a:spcAft>
              <a:buClr>
                <a:prstClr val="black"/>
              </a:buClr>
            </a:pPr>
            <a:r>
              <a:rPr lang="en-GB" altLang="en-US" sz="1800" dirty="0">
                <a:solidFill>
                  <a:prstClr val="black"/>
                </a:solidFill>
              </a:rPr>
              <a:t>submarine cable and pipeline </a:t>
            </a:r>
            <a:r>
              <a:rPr lang="en-GB" altLang="en-US" sz="1800" dirty="0" smtClean="0">
                <a:solidFill>
                  <a:prstClr val="black"/>
                </a:solidFill>
              </a:rPr>
              <a:t>routes</a:t>
            </a:r>
            <a:endParaRPr lang="en-GB" altLang="en-US" sz="1800" dirty="0">
              <a:solidFill>
                <a:prstClr val="black"/>
              </a:solidFill>
            </a:endParaRPr>
          </a:p>
          <a:p>
            <a:pPr marL="673100" lvl="1" indent="-273050" algn="just" fontAlgn="auto">
              <a:lnSpc>
                <a:spcPct val="90000"/>
              </a:lnSpc>
              <a:spcAft>
                <a:spcPts val="0"/>
              </a:spcAft>
              <a:buClr>
                <a:prstClr val="black"/>
              </a:buClr>
            </a:pPr>
            <a:r>
              <a:rPr lang="en-GB" altLang="en-US" sz="1800" dirty="0" smtClean="0">
                <a:solidFill>
                  <a:prstClr val="black"/>
                </a:solidFill>
              </a:rPr>
              <a:t>tourism</a:t>
            </a:r>
            <a:endParaRPr lang="en-GB" altLang="en-US" sz="1800" dirty="0">
              <a:solidFill>
                <a:prstClr val="black"/>
              </a:solidFill>
            </a:endParaRPr>
          </a:p>
          <a:p>
            <a:pPr marL="673100" lvl="1" indent="-273050" algn="just" fontAlgn="auto">
              <a:lnSpc>
                <a:spcPct val="90000"/>
              </a:lnSpc>
              <a:spcAft>
                <a:spcPts val="0"/>
              </a:spcAft>
              <a:buClr>
                <a:prstClr val="black"/>
              </a:buClr>
            </a:pPr>
            <a:r>
              <a:rPr lang="en-GB" altLang="en-US" sz="1800" dirty="0">
                <a:solidFill>
                  <a:prstClr val="black"/>
                </a:solidFill>
              </a:rPr>
              <a:t>underwater cultural heritage</a:t>
            </a:r>
            <a:endParaRPr lang="en-IE" altLang="en-US" sz="1800" dirty="0" smtClean="0">
              <a:solidFill>
                <a:prstClr val="black"/>
              </a:solidFill>
            </a:endParaRPr>
          </a:p>
          <a:p>
            <a:pPr marL="273050" indent="-273050" algn="just" fontAlgn="auto">
              <a:lnSpc>
                <a:spcPct val="90000"/>
              </a:lnSpc>
              <a:spcAft>
                <a:spcPts val="0"/>
              </a:spcAft>
              <a:buClr>
                <a:prstClr val="black"/>
              </a:buClr>
            </a:pPr>
            <a:endParaRPr lang="en-IE" altLang="en-US" sz="1800" b="1" dirty="0" smtClean="0">
              <a:solidFill>
                <a:prstClr val="black"/>
              </a:solidFill>
            </a:endParaRPr>
          </a:p>
        </p:txBody>
      </p:sp>
      <p:sp>
        <p:nvSpPr>
          <p:cNvPr id="3" name="Title 2"/>
          <p:cNvSpPr>
            <a:spLocks noGrp="1"/>
          </p:cNvSpPr>
          <p:nvPr>
            <p:ph type="title" idx="4294967295"/>
          </p:nvPr>
        </p:nvSpPr>
        <p:spPr>
          <a:xfrm>
            <a:off x="457200" y="274638"/>
            <a:ext cx="8229600" cy="1143000"/>
          </a:xfrm>
          <a:prstGeom prst="rect">
            <a:avLst/>
          </a:prstGeom>
        </p:spPr>
        <p:txBody>
          <a:bodyPr/>
          <a:lstStyle/>
          <a:p>
            <a:endParaRPr lang="en-IE" dirty="0"/>
          </a:p>
        </p:txBody>
      </p:sp>
    </p:spTree>
    <p:extLst>
      <p:ext uri="{BB962C8B-B14F-4D97-AF65-F5344CB8AC3E}">
        <p14:creationId xmlns:p14="http://schemas.microsoft.com/office/powerpoint/2010/main" xmlns="" val="36108452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180000"/>
            <a:ext cx="9144000" cy="70609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GB" sz="2800" b="1" dirty="0" smtClean="0">
                <a:solidFill>
                  <a:prstClr val="black"/>
                </a:solidFill>
              </a:rPr>
              <a:t>Task 2.1: </a:t>
            </a:r>
            <a:r>
              <a:rPr lang="en-IE" sz="2800" b="1" dirty="0">
                <a:solidFill>
                  <a:prstClr val="black"/>
                </a:solidFill>
              </a:rPr>
              <a:t>Assessment of Policy-Management Issues </a:t>
            </a:r>
          </a:p>
        </p:txBody>
      </p:sp>
      <p:sp>
        <p:nvSpPr>
          <p:cNvPr id="7" name="Rectangle 3"/>
          <p:cNvSpPr txBox="1">
            <a:spLocks noChangeArrowheads="1"/>
          </p:cNvSpPr>
          <p:nvPr/>
        </p:nvSpPr>
        <p:spPr>
          <a:xfrm>
            <a:off x="252000" y="720000"/>
            <a:ext cx="8640000" cy="51932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fontAlgn="auto">
              <a:lnSpc>
                <a:spcPct val="90000"/>
              </a:lnSpc>
              <a:spcAft>
                <a:spcPts val="0"/>
              </a:spcAft>
              <a:buClr>
                <a:prstClr val="black"/>
              </a:buClr>
              <a:buFont typeface="Arial" panose="020B0604020202020204" pitchFamily="34" charset="0"/>
              <a:buNone/>
            </a:pPr>
            <a:r>
              <a:rPr lang="en-IE" altLang="en-US" sz="2000" b="1" dirty="0">
                <a:solidFill>
                  <a:srgbClr val="FF0000"/>
                </a:solidFill>
              </a:rPr>
              <a:t>Strategic Guidelines for the sustainable development of EU </a:t>
            </a:r>
            <a:r>
              <a:rPr lang="en-IE" altLang="en-US" sz="2000" b="1" dirty="0" smtClean="0">
                <a:solidFill>
                  <a:srgbClr val="FF0000"/>
                </a:solidFill>
              </a:rPr>
              <a:t>aquaculture:</a:t>
            </a:r>
            <a:endParaRPr lang="en-IE" altLang="en-US" sz="2000" b="1" dirty="0">
              <a:solidFill>
                <a:srgbClr val="FF0000"/>
              </a:solidFill>
            </a:endParaRPr>
          </a:p>
          <a:p>
            <a:pPr marL="273050" indent="-273050" algn="just" fontAlgn="auto">
              <a:lnSpc>
                <a:spcPct val="90000"/>
              </a:lnSpc>
              <a:spcAft>
                <a:spcPts val="0"/>
              </a:spcAft>
              <a:buClr>
                <a:prstClr val="black"/>
              </a:buClr>
            </a:pPr>
            <a:r>
              <a:rPr lang="en-IE" altLang="en-US" sz="2000" b="1" dirty="0">
                <a:solidFill>
                  <a:prstClr val="black"/>
                </a:solidFill>
              </a:rPr>
              <a:t>Communication from 2013 (COM(2013) 229 final)</a:t>
            </a:r>
            <a:endParaRPr lang="en-IE" altLang="en-US" sz="2000" dirty="0" smtClean="0">
              <a:solidFill>
                <a:prstClr val="black"/>
              </a:solidFill>
            </a:endParaRPr>
          </a:p>
          <a:p>
            <a:pPr marL="273050" indent="-273050" algn="just" fontAlgn="auto">
              <a:lnSpc>
                <a:spcPct val="90000"/>
              </a:lnSpc>
              <a:spcAft>
                <a:spcPts val="0"/>
              </a:spcAft>
              <a:buClr>
                <a:prstClr val="black"/>
              </a:buClr>
            </a:pPr>
            <a:r>
              <a:rPr lang="en-IE" altLang="en-US" sz="2000" b="1" dirty="0">
                <a:solidFill>
                  <a:prstClr val="black"/>
                </a:solidFill>
              </a:rPr>
              <a:t>CFP Reform Package wishes to promote aquaculture through “an open method of coordination”:</a:t>
            </a:r>
          </a:p>
          <a:p>
            <a:pPr lvl="1" indent="-342900" algn="just" fontAlgn="auto">
              <a:lnSpc>
                <a:spcPct val="90000"/>
              </a:lnSpc>
              <a:spcAft>
                <a:spcPts val="0"/>
              </a:spcAft>
              <a:buClr>
                <a:prstClr val="black"/>
              </a:buClr>
              <a:buFont typeface="+mj-lt"/>
              <a:buAutoNum type="arabicPeriod"/>
            </a:pPr>
            <a:r>
              <a:rPr lang="en-IE" altLang="en-US" sz="1800" dirty="0">
                <a:solidFill>
                  <a:prstClr val="black"/>
                </a:solidFill>
              </a:rPr>
              <a:t>A voluntary process for cooperation based on Strategic Guidelines and </a:t>
            </a:r>
          </a:p>
          <a:p>
            <a:pPr lvl="1" indent="-342900" algn="just" fontAlgn="auto">
              <a:lnSpc>
                <a:spcPct val="90000"/>
              </a:lnSpc>
              <a:spcAft>
                <a:spcPts val="0"/>
              </a:spcAft>
              <a:buClr>
                <a:prstClr val="black"/>
              </a:buClr>
              <a:buFont typeface="+mj-lt"/>
              <a:buAutoNum type="arabicPeriod"/>
            </a:pPr>
            <a:r>
              <a:rPr lang="en-IE" altLang="en-US" sz="1800" dirty="0">
                <a:solidFill>
                  <a:prstClr val="black"/>
                </a:solidFill>
              </a:rPr>
              <a:t>Multiannual national strategic plans with common objectives and progress indicators, where </a:t>
            </a:r>
            <a:r>
              <a:rPr lang="en-IE" altLang="en-US" sz="1800" dirty="0" smtClean="0">
                <a:solidFill>
                  <a:prstClr val="black"/>
                </a:solidFill>
              </a:rPr>
              <a:t>possible</a:t>
            </a:r>
          </a:p>
          <a:p>
            <a:pPr algn="just" fontAlgn="auto">
              <a:lnSpc>
                <a:spcPct val="90000"/>
              </a:lnSpc>
              <a:spcAft>
                <a:spcPts val="0"/>
              </a:spcAft>
              <a:buClr>
                <a:prstClr val="black"/>
              </a:buClr>
            </a:pPr>
            <a:r>
              <a:rPr lang="en-IE" altLang="en-US" sz="2000" b="1" dirty="0">
                <a:solidFill>
                  <a:prstClr val="black"/>
                </a:solidFill>
              </a:rPr>
              <a:t>Establishment of an Aquaculture Advisory Council at </a:t>
            </a:r>
            <a:r>
              <a:rPr lang="en-IE" altLang="en-US" sz="2000" b="1" dirty="0" smtClean="0">
                <a:solidFill>
                  <a:prstClr val="black"/>
                </a:solidFill>
              </a:rPr>
              <a:t>EU-level [ref Task 6.1]</a:t>
            </a:r>
          </a:p>
          <a:p>
            <a:pPr marL="0" indent="0" algn="just" fontAlgn="auto">
              <a:lnSpc>
                <a:spcPct val="90000"/>
              </a:lnSpc>
              <a:spcAft>
                <a:spcPts val="0"/>
              </a:spcAft>
              <a:buClr>
                <a:prstClr val="black"/>
              </a:buClr>
              <a:buFont typeface="Arial" panose="020B0604020202020204" pitchFamily="34" charset="0"/>
              <a:buNone/>
            </a:pPr>
            <a:endParaRPr lang="en-IE" altLang="en-US" sz="2000" b="1" dirty="0" smtClean="0">
              <a:solidFill>
                <a:prstClr val="black"/>
              </a:solidFill>
            </a:endParaRPr>
          </a:p>
          <a:p>
            <a:pPr marL="0" indent="0" algn="just" fontAlgn="auto">
              <a:lnSpc>
                <a:spcPct val="90000"/>
              </a:lnSpc>
              <a:spcAft>
                <a:spcPts val="0"/>
              </a:spcAft>
              <a:buClr>
                <a:prstClr val="black"/>
              </a:buClr>
              <a:buFont typeface="Arial" panose="020B0604020202020204" pitchFamily="34" charset="0"/>
              <a:buNone/>
            </a:pPr>
            <a:r>
              <a:rPr lang="en-IE" altLang="en-US" sz="2000" b="1" dirty="0" smtClean="0">
                <a:solidFill>
                  <a:prstClr val="black"/>
                </a:solidFill>
              </a:rPr>
              <a:t>Four Priority Areas:</a:t>
            </a:r>
            <a:endParaRPr lang="en-IE" altLang="en-US" sz="2000" b="1" dirty="0">
              <a:solidFill>
                <a:prstClr val="black"/>
              </a:solidFill>
            </a:endParaRPr>
          </a:p>
          <a:p>
            <a:pPr marL="266700" indent="-266700" algn="just" fontAlgn="auto">
              <a:lnSpc>
                <a:spcPct val="90000"/>
              </a:lnSpc>
              <a:spcAft>
                <a:spcPts val="0"/>
              </a:spcAft>
              <a:buClr>
                <a:prstClr val="black"/>
              </a:buClr>
              <a:buFont typeface="+mj-lt"/>
              <a:buAutoNum type="arabicPeriod"/>
            </a:pPr>
            <a:r>
              <a:rPr lang="en-IE" altLang="en-US" sz="2000" b="1" dirty="0">
                <a:solidFill>
                  <a:prstClr val="black"/>
                </a:solidFill>
              </a:rPr>
              <a:t>Simplify administrative procedures</a:t>
            </a:r>
          </a:p>
          <a:p>
            <a:pPr marL="457200" indent="-190500" algn="just" fontAlgn="auto">
              <a:lnSpc>
                <a:spcPct val="90000"/>
              </a:lnSpc>
              <a:spcAft>
                <a:spcPts val="0"/>
              </a:spcAft>
              <a:buClr>
                <a:prstClr val="black"/>
              </a:buClr>
              <a:buFont typeface="Calibri" pitchFamily="34" charset="0"/>
              <a:buChar char="‒"/>
            </a:pPr>
            <a:r>
              <a:rPr lang="en-IE" altLang="en-US" sz="1800" dirty="0">
                <a:solidFill>
                  <a:prstClr val="black"/>
                </a:solidFill>
              </a:rPr>
              <a:t>Member States were asked to report to the Commission on number of licences applied for, success rated, time taken, agencies involved and costs by the end of 2013,</a:t>
            </a:r>
          </a:p>
          <a:p>
            <a:pPr marL="457200" indent="-190500" algn="just" fontAlgn="auto">
              <a:lnSpc>
                <a:spcPct val="90000"/>
              </a:lnSpc>
              <a:spcAft>
                <a:spcPts val="0"/>
              </a:spcAft>
              <a:buClr>
                <a:prstClr val="black"/>
              </a:buClr>
              <a:buFont typeface="Calibri" pitchFamily="34" charset="0"/>
              <a:buChar char="‒"/>
            </a:pPr>
            <a:r>
              <a:rPr lang="en-IE" altLang="en-US" sz="1800" dirty="0">
                <a:solidFill>
                  <a:prstClr val="black"/>
                </a:solidFill>
              </a:rPr>
              <a:t>Commission to report on best practices and margins for improvement by Summer 2014</a:t>
            </a:r>
          </a:p>
          <a:p>
            <a:pPr marL="457200" indent="-190500" algn="just" fontAlgn="auto">
              <a:lnSpc>
                <a:spcPct val="90000"/>
              </a:lnSpc>
              <a:spcAft>
                <a:spcPts val="0"/>
              </a:spcAft>
              <a:buClr>
                <a:prstClr val="black"/>
              </a:buClr>
              <a:buFont typeface="Calibri" pitchFamily="34" charset="0"/>
              <a:buChar char="‒"/>
            </a:pPr>
            <a:r>
              <a:rPr lang="en-IE" altLang="en-US" sz="1800" dirty="0">
                <a:solidFill>
                  <a:prstClr val="black"/>
                </a:solidFill>
              </a:rPr>
              <a:t>Aquaculture Advisory Council to perform a mapping exercise and outline of applicable administrative procedures (and burdens) for each type of aquaculture by April 2014 </a:t>
            </a:r>
          </a:p>
          <a:p>
            <a:pPr algn="just" fontAlgn="auto">
              <a:lnSpc>
                <a:spcPct val="90000"/>
              </a:lnSpc>
              <a:spcAft>
                <a:spcPts val="0"/>
              </a:spcAft>
              <a:buClr>
                <a:prstClr val="black"/>
              </a:buClr>
            </a:pPr>
            <a:endParaRPr lang="en-IE" altLang="en-US" sz="2200" b="1" dirty="0">
              <a:solidFill>
                <a:prstClr val="black"/>
              </a:solidFill>
            </a:endParaRPr>
          </a:p>
          <a:p>
            <a:pPr algn="just" fontAlgn="auto">
              <a:lnSpc>
                <a:spcPct val="90000"/>
              </a:lnSpc>
              <a:spcAft>
                <a:spcPts val="0"/>
              </a:spcAft>
              <a:buClr>
                <a:prstClr val="black"/>
              </a:buClr>
            </a:pPr>
            <a:endParaRPr lang="en-IE" altLang="en-US" sz="2200" b="1" dirty="0" smtClean="0">
              <a:solidFill>
                <a:prstClr val="black"/>
              </a:solidFill>
            </a:endParaRPr>
          </a:p>
        </p:txBody>
      </p:sp>
    </p:spTree>
    <p:extLst>
      <p:ext uri="{BB962C8B-B14F-4D97-AF65-F5344CB8AC3E}">
        <p14:creationId xmlns:p14="http://schemas.microsoft.com/office/powerpoint/2010/main" xmlns="" val="14224956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180000"/>
            <a:ext cx="9144000" cy="70609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GB" sz="2800" b="1" dirty="0" smtClean="0">
                <a:solidFill>
                  <a:prstClr val="black"/>
                </a:solidFill>
              </a:rPr>
              <a:t>Task 2.1: </a:t>
            </a:r>
            <a:r>
              <a:rPr lang="en-IE" sz="2800" b="1" dirty="0">
                <a:solidFill>
                  <a:prstClr val="black"/>
                </a:solidFill>
              </a:rPr>
              <a:t>Assessment of Policy-Management Issues </a:t>
            </a:r>
          </a:p>
        </p:txBody>
      </p:sp>
      <p:sp>
        <p:nvSpPr>
          <p:cNvPr id="7" name="Rectangle 3"/>
          <p:cNvSpPr txBox="1">
            <a:spLocks noChangeArrowheads="1"/>
          </p:cNvSpPr>
          <p:nvPr/>
        </p:nvSpPr>
        <p:spPr>
          <a:xfrm>
            <a:off x="252000" y="720000"/>
            <a:ext cx="8640000" cy="51932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fontAlgn="auto">
              <a:lnSpc>
                <a:spcPct val="90000"/>
              </a:lnSpc>
              <a:spcAft>
                <a:spcPts val="0"/>
              </a:spcAft>
              <a:buClr>
                <a:prstClr val="black"/>
              </a:buClr>
              <a:buFont typeface="Arial" panose="020B0604020202020204" pitchFamily="34" charset="0"/>
              <a:buNone/>
            </a:pPr>
            <a:r>
              <a:rPr lang="en-IE" altLang="en-US" sz="2000" b="1" dirty="0">
                <a:solidFill>
                  <a:srgbClr val="FF0000"/>
                </a:solidFill>
              </a:rPr>
              <a:t>Strategic Guidelines for the sustainable development of EU </a:t>
            </a:r>
            <a:r>
              <a:rPr lang="en-IE" altLang="en-US" sz="2000" b="1" dirty="0" smtClean="0">
                <a:solidFill>
                  <a:srgbClr val="FF0000"/>
                </a:solidFill>
              </a:rPr>
              <a:t>aquaculture:</a:t>
            </a:r>
            <a:endParaRPr lang="en-IE" altLang="en-US" sz="2000" b="1" dirty="0" smtClean="0">
              <a:solidFill>
                <a:prstClr val="black"/>
              </a:solidFill>
            </a:endParaRPr>
          </a:p>
          <a:p>
            <a:pPr marL="361950" indent="-361950" algn="just" fontAlgn="auto">
              <a:lnSpc>
                <a:spcPct val="90000"/>
              </a:lnSpc>
              <a:spcAft>
                <a:spcPts val="0"/>
              </a:spcAft>
              <a:buClr>
                <a:prstClr val="black"/>
              </a:buClr>
              <a:buFont typeface="Arial" panose="020B0604020202020204" pitchFamily="34" charset="0"/>
              <a:buNone/>
            </a:pPr>
            <a:r>
              <a:rPr lang="en-IE" altLang="en-US" sz="2000" b="1" dirty="0" smtClean="0">
                <a:solidFill>
                  <a:prstClr val="black"/>
                </a:solidFill>
              </a:rPr>
              <a:t>2. Secure </a:t>
            </a:r>
            <a:r>
              <a:rPr lang="en-IE" altLang="en-US" sz="2000" b="1" dirty="0">
                <a:solidFill>
                  <a:prstClr val="black"/>
                </a:solidFill>
              </a:rPr>
              <a:t>sustainable development and growth of aquaculture through coordinated spatial planning</a:t>
            </a:r>
          </a:p>
          <a:p>
            <a:pPr marL="533400" indent="-171450" algn="just" fontAlgn="auto">
              <a:lnSpc>
                <a:spcPct val="90000"/>
              </a:lnSpc>
              <a:spcAft>
                <a:spcPts val="0"/>
              </a:spcAft>
              <a:buClr>
                <a:prstClr val="black"/>
              </a:buClr>
              <a:buFont typeface="Calibri" pitchFamily="34" charset="0"/>
              <a:buChar char="‒"/>
            </a:pPr>
            <a:r>
              <a:rPr lang="en-IE" altLang="en-US" sz="1800" dirty="0">
                <a:solidFill>
                  <a:prstClr val="black"/>
                </a:solidFill>
              </a:rPr>
              <a:t>Member States to put in place coordinated spatial planning which includes aquaculture and its spatial requirements on land and at sea</a:t>
            </a:r>
          </a:p>
          <a:p>
            <a:pPr marL="533400" indent="-171450" algn="just" fontAlgn="auto">
              <a:lnSpc>
                <a:spcPct val="90000"/>
              </a:lnSpc>
              <a:spcAft>
                <a:spcPts val="0"/>
              </a:spcAft>
              <a:buClr>
                <a:prstClr val="black"/>
              </a:buClr>
              <a:buFont typeface="Calibri" pitchFamily="34" charset="0"/>
              <a:buChar char="‒"/>
            </a:pPr>
            <a:r>
              <a:rPr lang="en-IE" altLang="en-US" sz="1800" dirty="0">
                <a:solidFill>
                  <a:prstClr val="black"/>
                </a:solidFill>
              </a:rPr>
              <a:t>Commission to disseminate experiences on MSP to help implementation at MS level</a:t>
            </a:r>
          </a:p>
          <a:p>
            <a:pPr marL="0" indent="0" algn="just" fontAlgn="auto">
              <a:lnSpc>
                <a:spcPct val="90000"/>
              </a:lnSpc>
              <a:spcAft>
                <a:spcPts val="0"/>
              </a:spcAft>
              <a:buClr>
                <a:prstClr val="black"/>
              </a:buClr>
              <a:buFont typeface="Arial" panose="020B0604020202020204" pitchFamily="34" charset="0"/>
              <a:buNone/>
            </a:pPr>
            <a:endParaRPr lang="en-IE" altLang="en-US" sz="2200" b="1" dirty="0" smtClean="0">
              <a:solidFill>
                <a:prstClr val="black"/>
              </a:solidFill>
            </a:endParaRPr>
          </a:p>
          <a:p>
            <a:pPr marL="361950" indent="-361950" algn="just" fontAlgn="auto">
              <a:lnSpc>
                <a:spcPct val="90000"/>
              </a:lnSpc>
              <a:spcAft>
                <a:spcPts val="0"/>
              </a:spcAft>
              <a:buClr>
                <a:prstClr val="black"/>
              </a:buClr>
              <a:buFont typeface="Arial" panose="020B0604020202020204" pitchFamily="34" charset="0"/>
              <a:buNone/>
            </a:pPr>
            <a:r>
              <a:rPr lang="en-IE" altLang="en-US" sz="2000" b="1" dirty="0" smtClean="0">
                <a:solidFill>
                  <a:prstClr val="black"/>
                </a:solidFill>
              </a:rPr>
              <a:t>3</a:t>
            </a:r>
            <a:r>
              <a:rPr lang="en-IE" altLang="en-US" sz="2000" b="1" dirty="0">
                <a:solidFill>
                  <a:prstClr val="black"/>
                </a:solidFill>
              </a:rPr>
              <a:t>. </a:t>
            </a:r>
            <a:r>
              <a:rPr lang="en-IE" altLang="en-US" sz="2000" b="1" dirty="0" smtClean="0">
                <a:solidFill>
                  <a:prstClr val="black"/>
                </a:solidFill>
              </a:rPr>
              <a:t> Enhancing </a:t>
            </a:r>
            <a:r>
              <a:rPr lang="en-IE" altLang="en-US" sz="2000" b="1" dirty="0">
                <a:solidFill>
                  <a:prstClr val="black"/>
                </a:solidFill>
              </a:rPr>
              <a:t>the competitiveness of EU </a:t>
            </a:r>
            <a:r>
              <a:rPr lang="en-IE" altLang="en-US" sz="2000" b="1" dirty="0" smtClean="0">
                <a:solidFill>
                  <a:prstClr val="black"/>
                </a:solidFill>
              </a:rPr>
              <a:t>aquaculture</a:t>
            </a:r>
          </a:p>
          <a:p>
            <a:pPr marL="533400" indent="-171450" algn="just" fontAlgn="auto">
              <a:spcAft>
                <a:spcPts val="0"/>
              </a:spcAft>
              <a:buFont typeface="Calibri" pitchFamily="34" charset="0"/>
              <a:buChar char="‒"/>
            </a:pPr>
            <a:r>
              <a:rPr lang="en-GB" sz="1800" dirty="0">
                <a:solidFill>
                  <a:prstClr val="black"/>
                </a:solidFill>
              </a:rPr>
              <a:t>Member States to improve links between R&amp;D and the industry, to utilise the Common Market Organisation (CMO) and new European Maritime and Fisheries Fund (EMFF) to support aquaculture development, marketing and production </a:t>
            </a:r>
            <a:r>
              <a:rPr lang="en-GB" sz="1800" dirty="0" smtClean="0">
                <a:solidFill>
                  <a:prstClr val="black"/>
                </a:solidFill>
              </a:rPr>
              <a:t>plans</a:t>
            </a:r>
            <a:endParaRPr lang="en-GB" sz="1800" dirty="0">
              <a:solidFill>
                <a:prstClr val="black"/>
              </a:solidFill>
            </a:endParaRPr>
          </a:p>
          <a:p>
            <a:pPr marL="533400" indent="-171450" algn="just" fontAlgn="auto">
              <a:spcAft>
                <a:spcPts val="0"/>
              </a:spcAft>
              <a:buFont typeface="Calibri" pitchFamily="34" charset="0"/>
              <a:buChar char="‒"/>
            </a:pPr>
            <a:r>
              <a:rPr lang="en-GB" sz="1800" dirty="0">
                <a:solidFill>
                  <a:prstClr val="black"/>
                </a:solidFill>
              </a:rPr>
              <a:t>The Commission is to coordinate and support research and innovation for aquaculture through all the relevant EU programmes and funds and transfer lessons learned from any relevant </a:t>
            </a:r>
            <a:r>
              <a:rPr lang="en-GB" sz="1800" dirty="0" smtClean="0">
                <a:solidFill>
                  <a:prstClr val="black"/>
                </a:solidFill>
              </a:rPr>
              <a:t>projects</a:t>
            </a:r>
            <a:endParaRPr lang="en-GB" sz="1800" dirty="0">
              <a:solidFill>
                <a:prstClr val="black"/>
              </a:solidFill>
            </a:endParaRPr>
          </a:p>
          <a:p>
            <a:pPr marL="0" indent="0" algn="just" fontAlgn="auto">
              <a:lnSpc>
                <a:spcPct val="90000"/>
              </a:lnSpc>
              <a:spcAft>
                <a:spcPts val="0"/>
              </a:spcAft>
              <a:buClr>
                <a:prstClr val="black"/>
              </a:buClr>
              <a:buFont typeface="Arial" panose="020B0604020202020204" pitchFamily="34" charset="0"/>
              <a:buNone/>
            </a:pPr>
            <a:endParaRPr lang="en-IE" altLang="en-US" sz="2200" b="1" dirty="0" smtClean="0">
              <a:solidFill>
                <a:prstClr val="black"/>
              </a:solidFill>
            </a:endParaRPr>
          </a:p>
          <a:p>
            <a:pPr algn="just" fontAlgn="auto">
              <a:lnSpc>
                <a:spcPct val="90000"/>
              </a:lnSpc>
              <a:spcAft>
                <a:spcPts val="0"/>
              </a:spcAft>
              <a:buClr>
                <a:prstClr val="black"/>
              </a:buClr>
            </a:pPr>
            <a:endParaRPr lang="en-IE" altLang="en-US" sz="2200" b="1" dirty="0" smtClean="0">
              <a:solidFill>
                <a:prstClr val="black"/>
              </a:solidFill>
            </a:endParaRPr>
          </a:p>
        </p:txBody>
      </p:sp>
    </p:spTree>
    <p:extLst>
      <p:ext uri="{BB962C8B-B14F-4D97-AF65-F5344CB8AC3E}">
        <p14:creationId xmlns:p14="http://schemas.microsoft.com/office/powerpoint/2010/main" xmlns="" val="29489899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180000"/>
            <a:ext cx="9144000" cy="70609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GB" sz="2800" b="1" dirty="0" smtClean="0">
                <a:solidFill>
                  <a:prstClr val="black"/>
                </a:solidFill>
              </a:rPr>
              <a:t>Task 2.1: </a:t>
            </a:r>
            <a:r>
              <a:rPr lang="en-IE" sz="2800" b="1" dirty="0">
                <a:solidFill>
                  <a:prstClr val="black"/>
                </a:solidFill>
              </a:rPr>
              <a:t>Assessment of Policy-Management Issues </a:t>
            </a:r>
          </a:p>
        </p:txBody>
      </p:sp>
      <p:sp>
        <p:nvSpPr>
          <p:cNvPr id="7" name="Rectangle 3"/>
          <p:cNvSpPr txBox="1">
            <a:spLocks noChangeArrowheads="1"/>
          </p:cNvSpPr>
          <p:nvPr/>
        </p:nvSpPr>
        <p:spPr>
          <a:xfrm>
            <a:off x="252000" y="720000"/>
            <a:ext cx="8640000" cy="51932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fontAlgn="auto">
              <a:lnSpc>
                <a:spcPct val="90000"/>
              </a:lnSpc>
              <a:spcAft>
                <a:spcPts val="0"/>
              </a:spcAft>
              <a:buClr>
                <a:prstClr val="black"/>
              </a:buClr>
              <a:buFont typeface="Arial" panose="020B0604020202020204" pitchFamily="34" charset="0"/>
              <a:buNone/>
            </a:pPr>
            <a:r>
              <a:rPr lang="en-IE" altLang="en-US" sz="2000" b="1" dirty="0">
                <a:solidFill>
                  <a:srgbClr val="FF0000"/>
                </a:solidFill>
              </a:rPr>
              <a:t>Strategic Guidelines for the sustainable development of EU </a:t>
            </a:r>
            <a:r>
              <a:rPr lang="en-IE" altLang="en-US" sz="2000" b="1" dirty="0" smtClean="0">
                <a:solidFill>
                  <a:srgbClr val="FF0000"/>
                </a:solidFill>
              </a:rPr>
              <a:t>aquaculture:</a:t>
            </a:r>
            <a:endParaRPr lang="en-IE" altLang="en-US" sz="2000" b="1" dirty="0" smtClean="0">
              <a:solidFill>
                <a:prstClr val="black"/>
              </a:solidFill>
            </a:endParaRPr>
          </a:p>
          <a:p>
            <a:pPr marL="266700" indent="-266700" algn="just" fontAlgn="auto">
              <a:lnSpc>
                <a:spcPct val="90000"/>
              </a:lnSpc>
              <a:spcAft>
                <a:spcPts val="0"/>
              </a:spcAft>
              <a:buClr>
                <a:prstClr val="black"/>
              </a:buClr>
              <a:buFont typeface="Arial" panose="020B0604020202020204" pitchFamily="34" charset="0"/>
              <a:buNone/>
            </a:pPr>
            <a:r>
              <a:rPr lang="en-IE" altLang="en-US" sz="2000" b="1" dirty="0" smtClean="0">
                <a:solidFill>
                  <a:prstClr val="black"/>
                </a:solidFill>
              </a:rPr>
              <a:t>4. </a:t>
            </a:r>
            <a:r>
              <a:rPr lang="en-IE" altLang="en-US" sz="2000" b="1" dirty="0">
                <a:solidFill>
                  <a:prstClr val="black"/>
                </a:solidFill>
              </a:rPr>
              <a:t>Promote a level playing field for EU operators by exploiting their competitive advantages</a:t>
            </a:r>
          </a:p>
          <a:p>
            <a:pPr marL="533400" indent="-171450" algn="just" fontAlgn="auto">
              <a:lnSpc>
                <a:spcPct val="90000"/>
              </a:lnSpc>
              <a:spcAft>
                <a:spcPts val="0"/>
              </a:spcAft>
              <a:buClr>
                <a:prstClr val="black"/>
              </a:buClr>
              <a:buFont typeface="Calibri" pitchFamily="34" charset="0"/>
              <a:buChar char="‒"/>
            </a:pPr>
            <a:r>
              <a:rPr lang="en-IE" altLang="en-US" sz="1800" dirty="0">
                <a:solidFill>
                  <a:prstClr val="black"/>
                </a:solidFill>
              </a:rPr>
              <a:t>Member States to ensure the sustainability of EU aquaculture projects are communicated effectively to the public (e.g. dedicated labelling schemes etc.)</a:t>
            </a:r>
          </a:p>
          <a:p>
            <a:pPr marL="533400" indent="-171450" algn="just" fontAlgn="auto">
              <a:lnSpc>
                <a:spcPct val="90000"/>
              </a:lnSpc>
              <a:spcAft>
                <a:spcPts val="0"/>
              </a:spcAft>
              <a:buClr>
                <a:prstClr val="black"/>
              </a:buClr>
              <a:buFont typeface="Calibri" pitchFamily="34" charset="0"/>
              <a:buChar char="‒"/>
            </a:pPr>
            <a:r>
              <a:rPr lang="en-IE" altLang="en-US" sz="1800" dirty="0">
                <a:solidFill>
                  <a:prstClr val="black"/>
                </a:solidFill>
              </a:rPr>
              <a:t>The Commission is tasked with improving market transparency and to disseminate information on trends at local, EU and international levels. Also to launch a campaign on the strengths of EU aquaculture by the end of </a:t>
            </a:r>
            <a:r>
              <a:rPr lang="en-IE" altLang="en-US" sz="1800" dirty="0" smtClean="0">
                <a:solidFill>
                  <a:prstClr val="black"/>
                </a:solidFill>
              </a:rPr>
              <a:t>2013</a:t>
            </a:r>
            <a:endParaRPr lang="en-IE" altLang="en-US" sz="1800" dirty="0">
              <a:solidFill>
                <a:prstClr val="black"/>
              </a:solidFill>
            </a:endParaRPr>
          </a:p>
          <a:p>
            <a:pPr marL="533400" indent="-171450" algn="just" fontAlgn="auto">
              <a:lnSpc>
                <a:spcPct val="90000"/>
              </a:lnSpc>
              <a:spcAft>
                <a:spcPts val="0"/>
              </a:spcAft>
              <a:buClr>
                <a:prstClr val="black"/>
              </a:buClr>
              <a:buFont typeface="Calibri" pitchFamily="34" charset="0"/>
              <a:buChar char="‒"/>
            </a:pPr>
            <a:r>
              <a:rPr lang="en-IE" altLang="en-US" sz="1800" dirty="0">
                <a:solidFill>
                  <a:prstClr val="black"/>
                </a:solidFill>
              </a:rPr>
              <a:t>Aquaculture Advisory Council to improve market intelligence, promote self-regulatory initiatives among producers and communicate with </a:t>
            </a:r>
            <a:r>
              <a:rPr lang="en-IE" altLang="en-US" sz="1800" dirty="0" smtClean="0">
                <a:solidFill>
                  <a:prstClr val="black"/>
                </a:solidFill>
              </a:rPr>
              <a:t>consumers</a:t>
            </a:r>
          </a:p>
          <a:p>
            <a:pPr marL="0" indent="0" algn="just" fontAlgn="auto">
              <a:lnSpc>
                <a:spcPct val="90000"/>
              </a:lnSpc>
              <a:spcAft>
                <a:spcPts val="0"/>
              </a:spcAft>
              <a:buClr>
                <a:prstClr val="black"/>
              </a:buClr>
              <a:buFont typeface="Arial" panose="020B0604020202020204" pitchFamily="34" charset="0"/>
              <a:buNone/>
            </a:pPr>
            <a:endParaRPr lang="en-IE" sz="1800" dirty="0" smtClean="0">
              <a:solidFill>
                <a:prstClr val="black"/>
              </a:solidFill>
            </a:endParaRPr>
          </a:p>
          <a:p>
            <a:pPr marL="0" indent="0" algn="just" fontAlgn="auto">
              <a:lnSpc>
                <a:spcPct val="90000"/>
              </a:lnSpc>
              <a:spcAft>
                <a:spcPts val="0"/>
              </a:spcAft>
              <a:buClr>
                <a:prstClr val="black"/>
              </a:buClr>
              <a:buFont typeface="Arial" panose="020B0604020202020204" pitchFamily="34" charset="0"/>
              <a:buNone/>
            </a:pPr>
            <a:r>
              <a:rPr lang="en-GB" sz="2000" b="1" dirty="0" smtClean="0">
                <a:solidFill>
                  <a:prstClr val="black"/>
                </a:solidFill>
              </a:rPr>
              <a:t>Strategic </a:t>
            </a:r>
            <a:r>
              <a:rPr lang="en-GB" sz="2000" b="1" dirty="0">
                <a:solidFill>
                  <a:prstClr val="black"/>
                </a:solidFill>
              </a:rPr>
              <a:t>Guidelines: Multi-annual </a:t>
            </a:r>
            <a:r>
              <a:rPr lang="en-GB" sz="2000" b="1" dirty="0" smtClean="0">
                <a:solidFill>
                  <a:prstClr val="black"/>
                </a:solidFill>
              </a:rPr>
              <a:t>plans:</a:t>
            </a:r>
          </a:p>
          <a:p>
            <a:pPr algn="just" fontAlgn="auto">
              <a:lnSpc>
                <a:spcPct val="90000"/>
              </a:lnSpc>
              <a:spcAft>
                <a:spcPts val="0"/>
              </a:spcAft>
              <a:buClr>
                <a:prstClr val="black"/>
              </a:buClr>
              <a:buFont typeface="Calibri" pitchFamily="34" charset="0"/>
              <a:buChar char="‒"/>
            </a:pPr>
            <a:r>
              <a:rPr lang="en-IE" altLang="en-US" sz="1800" dirty="0">
                <a:solidFill>
                  <a:prstClr val="black"/>
                </a:solidFill>
              </a:rPr>
              <a:t>Member States required to produced multiannual national strategic plan for aquaculture based on these Strategic Guidelines</a:t>
            </a:r>
          </a:p>
          <a:p>
            <a:pPr algn="just" fontAlgn="auto">
              <a:lnSpc>
                <a:spcPct val="90000"/>
              </a:lnSpc>
              <a:spcAft>
                <a:spcPts val="0"/>
              </a:spcAft>
              <a:buClr>
                <a:prstClr val="black"/>
              </a:buClr>
              <a:buFont typeface="Calibri" pitchFamily="34" charset="0"/>
              <a:buChar char="‒"/>
            </a:pPr>
            <a:r>
              <a:rPr lang="en-IE" altLang="en-US" sz="1800" dirty="0">
                <a:solidFill>
                  <a:prstClr val="black"/>
                </a:solidFill>
              </a:rPr>
              <a:t>Multiannual national plans will cover the period </a:t>
            </a:r>
            <a:r>
              <a:rPr lang="en-IE" altLang="en-US" sz="1800" dirty="0" smtClean="0">
                <a:solidFill>
                  <a:prstClr val="black"/>
                </a:solidFill>
              </a:rPr>
              <a:t>2014-2020</a:t>
            </a:r>
            <a:endParaRPr lang="en-IE" altLang="en-US" sz="1800" dirty="0">
              <a:solidFill>
                <a:prstClr val="black"/>
              </a:solidFill>
            </a:endParaRPr>
          </a:p>
          <a:p>
            <a:pPr algn="just" fontAlgn="auto">
              <a:lnSpc>
                <a:spcPct val="90000"/>
              </a:lnSpc>
              <a:spcAft>
                <a:spcPts val="0"/>
              </a:spcAft>
              <a:buClr>
                <a:prstClr val="black"/>
              </a:buClr>
              <a:buFont typeface="Calibri" pitchFamily="34" charset="0"/>
              <a:buChar char="‒"/>
            </a:pPr>
            <a:r>
              <a:rPr lang="en-IE" altLang="en-US" sz="1800" dirty="0">
                <a:solidFill>
                  <a:prstClr val="black"/>
                </a:solidFill>
              </a:rPr>
              <a:t>Member States are encouraged to undertake a mid-term review of the implementation of their plan by the end of </a:t>
            </a:r>
            <a:r>
              <a:rPr lang="en-IE" altLang="en-US" sz="1800" dirty="0" smtClean="0">
                <a:solidFill>
                  <a:prstClr val="black"/>
                </a:solidFill>
              </a:rPr>
              <a:t>2017</a:t>
            </a:r>
            <a:endParaRPr lang="en-IE" altLang="en-US" sz="1800" dirty="0">
              <a:solidFill>
                <a:prstClr val="black"/>
              </a:solidFill>
            </a:endParaRPr>
          </a:p>
          <a:p>
            <a:pPr algn="just" fontAlgn="auto">
              <a:lnSpc>
                <a:spcPct val="90000"/>
              </a:lnSpc>
              <a:spcAft>
                <a:spcPts val="0"/>
              </a:spcAft>
              <a:buClr>
                <a:prstClr val="black"/>
              </a:buClr>
              <a:buFont typeface="Calibri" pitchFamily="34" charset="0"/>
              <a:buChar char="‒"/>
            </a:pPr>
            <a:r>
              <a:rPr lang="en-IE" altLang="en-US" sz="1800" dirty="0">
                <a:solidFill>
                  <a:prstClr val="black"/>
                </a:solidFill>
              </a:rPr>
              <a:t>Template for multi-annual plan provided in the strategic guidelines (Annex 1)</a:t>
            </a:r>
          </a:p>
          <a:p>
            <a:pPr marL="0" indent="0" algn="just" fontAlgn="auto">
              <a:lnSpc>
                <a:spcPct val="90000"/>
              </a:lnSpc>
              <a:spcAft>
                <a:spcPts val="0"/>
              </a:spcAft>
              <a:buClr>
                <a:prstClr val="black"/>
              </a:buClr>
              <a:buFont typeface="Arial" panose="020B0604020202020204" pitchFamily="34" charset="0"/>
              <a:buNone/>
            </a:pPr>
            <a:endParaRPr lang="en-IE" altLang="en-US" sz="1800" dirty="0">
              <a:solidFill>
                <a:prstClr val="black"/>
              </a:solidFill>
            </a:endParaRPr>
          </a:p>
          <a:p>
            <a:pPr marL="0" indent="0" algn="just" fontAlgn="auto">
              <a:lnSpc>
                <a:spcPct val="90000"/>
              </a:lnSpc>
              <a:spcAft>
                <a:spcPts val="0"/>
              </a:spcAft>
              <a:buClr>
                <a:prstClr val="black"/>
              </a:buClr>
              <a:buFont typeface="Arial" panose="020B0604020202020204" pitchFamily="34" charset="0"/>
              <a:buNone/>
            </a:pPr>
            <a:endParaRPr lang="en-IE" altLang="en-US" sz="2200" b="1" dirty="0" smtClean="0">
              <a:solidFill>
                <a:prstClr val="black"/>
              </a:solidFill>
            </a:endParaRPr>
          </a:p>
          <a:p>
            <a:pPr marL="361950" indent="-361950" algn="just" fontAlgn="auto">
              <a:lnSpc>
                <a:spcPct val="90000"/>
              </a:lnSpc>
              <a:spcAft>
                <a:spcPts val="0"/>
              </a:spcAft>
              <a:buClr>
                <a:prstClr val="black"/>
              </a:buClr>
              <a:buFont typeface="Arial" panose="020B0604020202020204" pitchFamily="34" charset="0"/>
              <a:buNone/>
            </a:pPr>
            <a:endParaRPr lang="en-IE" altLang="en-US" sz="2200" b="1" dirty="0" smtClean="0">
              <a:solidFill>
                <a:prstClr val="black"/>
              </a:solidFill>
            </a:endParaRPr>
          </a:p>
          <a:p>
            <a:pPr algn="just" fontAlgn="auto">
              <a:lnSpc>
                <a:spcPct val="90000"/>
              </a:lnSpc>
              <a:spcAft>
                <a:spcPts val="0"/>
              </a:spcAft>
              <a:buClr>
                <a:prstClr val="black"/>
              </a:buClr>
            </a:pPr>
            <a:endParaRPr lang="en-IE" altLang="en-US" sz="2200" b="1" dirty="0" smtClean="0">
              <a:solidFill>
                <a:prstClr val="black"/>
              </a:solidFill>
            </a:endParaRPr>
          </a:p>
        </p:txBody>
      </p:sp>
    </p:spTree>
    <p:extLst>
      <p:ext uri="{BB962C8B-B14F-4D97-AF65-F5344CB8AC3E}">
        <p14:creationId xmlns:p14="http://schemas.microsoft.com/office/powerpoint/2010/main" xmlns="" val="8446649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t>
            </a:r>
            <a:r>
              <a:rPr lang="en-GB" dirty="0" err="1" smtClean="0"/>
              <a:t>i</a:t>
            </a:r>
            <a:r>
              <a:rPr lang="en-GB" dirty="0" smtClean="0"/>
              <a:t>) Policy-Management Issues</a:t>
            </a:r>
            <a:endParaRPr lang="en-GB" dirty="0"/>
          </a:p>
        </p:txBody>
      </p:sp>
      <p:sp>
        <p:nvSpPr>
          <p:cNvPr id="3" name="Content Placeholder 2"/>
          <p:cNvSpPr>
            <a:spLocks noGrp="1"/>
          </p:cNvSpPr>
          <p:nvPr>
            <p:ph idx="1"/>
          </p:nvPr>
        </p:nvSpPr>
        <p:spPr/>
        <p:txBody>
          <a:bodyPr/>
          <a:lstStyle/>
          <a:p>
            <a:r>
              <a:rPr lang="en-GB" dirty="0" smtClean="0"/>
              <a:t>Licensing process complex, occurring across different levels (national &amp; regional) and between different institutions</a:t>
            </a:r>
          </a:p>
          <a:p>
            <a:pPr lvl="1"/>
            <a:r>
              <a:rPr lang="en-GB" dirty="0" smtClean="0"/>
              <a:t>Influenced by local/regional/national policy</a:t>
            </a:r>
          </a:p>
          <a:p>
            <a:pPr lvl="1"/>
            <a:r>
              <a:rPr lang="en-GB" dirty="0" smtClean="0"/>
              <a:t>Process, and guidance, can differ between regions</a:t>
            </a:r>
          </a:p>
          <a:p>
            <a:pPr lvl="1"/>
            <a:r>
              <a:rPr lang="en-GB" dirty="0" smtClean="0"/>
              <a:t>Little communication between, and even within, licensing institutions </a:t>
            </a:r>
            <a:endParaRPr lang="en-GB" dirty="0"/>
          </a:p>
        </p:txBody>
      </p:sp>
    </p:spTree>
    <p:extLst>
      <p:ext uri="{BB962C8B-B14F-4D97-AF65-F5344CB8AC3E}">
        <p14:creationId xmlns:p14="http://schemas.microsoft.com/office/powerpoint/2010/main" xmlns="" val="21647542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92162"/>
          </a:xfrm>
        </p:spPr>
        <p:txBody>
          <a:bodyPr>
            <a:noAutofit/>
          </a:bodyPr>
          <a:lstStyle/>
          <a:p>
            <a:r>
              <a:rPr lang="pt-PT" sz="3200" dirty="0" smtClean="0"/>
              <a:t>European directives</a:t>
            </a:r>
            <a:endParaRPr lang="en-GB" sz="3200" dirty="0"/>
          </a:p>
        </p:txBody>
      </p:sp>
      <p:sp>
        <p:nvSpPr>
          <p:cNvPr id="37" name="Rectangle 7"/>
          <p:cNvSpPr>
            <a:spLocks noChangeArrowheads="1"/>
          </p:cNvSpPr>
          <p:nvPr/>
        </p:nvSpPr>
        <p:spPr bwMode="auto">
          <a:xfrm>
            <a:off x="235754" y="5940003"/>
            <a:ext cx="8681436" cy="646331"/>
          </a:xfrm>
          <a:prstGeom prst="rect">
            <a:avLst/>
          </a:prstGeom>
          <a:noFill/>
          <a:ln w="9525">
            <a:noFill/>
            <a:miter lim="800000"/>
            <a:headEnd/>
            <a:tailEnd/>
          </a:ln>
        </p:spPr>
        <p:txBody>
          <a:bodyPr wrap="square">
            <a:spAutoFit/>
          </a:bodyPr>
          <a:lstStyle/>
          <a:p>
            <a:pPr fontAlgn="auto">
              <a:spcBef>
                <a:spcPts val="0"/>
              </a:spcBef>
              <a:spcAft>
                <a:spcPts val="0"/>
              </a:spcAft>
            </a:pPr>
            <a:r>
              <a:rPr lang="pt-PT" sz="1800" b="1" dirty="0" smtClean="0">
                <a:solidFill>
                  <a:srgbClr val="408000"/>
                </a:solidFill>
                <a:latin typeface="Trebuchet MS" pitchFamily="34" charset="0"/>
                <a:ea typeface="ＭＳ Ｐゴシック"/>
              </a:rPr>
              <a:t>AquaSpace should examine these issues—without legislative harmonization expansion is not possible.</a:t>
            </a:r>
            <a:endParaRPr lang="en-US" sz="1800" b="1" dirty="0">
              <a:solidFill>
                <a:srgbClr val="408000"/>
              </a:solidFill>
              <a:latin typeface="Trebuchet MS" pitchFamily="34" charset="0"/>
              <a:ea typeface="ＭＳ Ｐゴシック"/>
            </a:endParaRPr>
          </a:p>
        </p:txBody>
      </p:sp>
      <p:sp>
        <p:nvSpPr>
          <p:cNvPr id="20" name="TextBox 5"/>
          <p:cNvSpPr txBox="1">
            <a:spLocks noChangeArrowheads="1"/>
          </p:cNvSpPr>
          <p:nvPr/>
        </p:nvSpPr>
        <p:spPr bwMode="auto">
          <a:xfrm>
            <a:off x="214282" y="1698379"/>
            <a:ext cx="8786874" cy="3674852"/>
          </a:xfrm>
          <a:prstGeom prst="rect">
            <a:avLst/>
          </a:prstGeom>
          <a:noFill/>
          <a:ln w="9525">
            <a:noFill/>
            <a:miter lim="800000"/>
            <a:headEnd/>
            <a:tailEnd/>
          </a:ln>
        </p:spPr>
        <p:txBody>
          <a:bodyPr wrap="square">
            <a:spAutoFit/>
          </a:bodyPr>
          <a:lstStyle/>
          <a:p>
            <a:pPr marL="285750" indent="-285750" eaLnBrk="1" hangingPunct="1">
              <a:lnSpc>
                <a:spcPct val="90000"/>
              </a:lnSpc>
              <a:spcBef>
                <a:spcPct val="30000"/>
              </a:spcBef>
              <a:spcAft>
                <a:spcPts val="600"/>
              </a:spcAft>
              <a:buClr>
                <a:srgbClr val="000000"/>
              </a:buClr>
              <a:buSzPct val="102000"/>
              <a:buFont typeface="Arial" pitchFamily="34" charset="0"/>
              <a:buChar char="•"/>
            </a:pPr>
            <a:r>
              <a:rPr lang="en-GB" sz="2200" dirty="0" smtClean="0">
                <a:solidFill>
                  <a:srgbClr val="000000"/>
                </a:solidFill>
                <a:cs typeface="Arial" pitchFamily="34" charset="0"/>
              </a:rPr>
              <a:t>Water Framework Directive (WFD, 2000/60/EC) regulates water quality in all EU surface waters</a:t>
            </a:r>
            <a:r>
              <a:rPr lang="en-US" sz="2200" dirty="0" smtClean="0">
                <a:solidFill>
                  <a:srgbClr val="000000"/>
                </a:solidFill>
                <a:cs typeface="Arial" pitchFamily="34" charset="0"/>
              </a:rPr>
              <a:t>, but</a:t>
            </a:r>
            <a:r>
              <a:rPr lang="en-GB" sz="2200" dirty="0" smtClean="0">
                <a:solidFill>
                  <a:srgbClr val="000000"/>
                </a:solidFill>
                <a:cs typeface="Arial" pitchFamily="34" charset="0"/>
              </a:rPr>
              <a:t> considers aquaculture only as a pressure;</a:t>
            </a:r>
            <a:endParaRPr lang="pt-PT" sz="2200" dirty="0" smtClean="0">
              <a:solidFill>
                <a:srgbClr val="000000"/>
              </a:solidFill>
              <a:cs typeface="Arial" pitchFamily="34" charset="0"/>
            </a:endParaRPr>
          </a:p>
          <a:p>
            <a:pPr marL="285750" indent="-285750" eaLnBrk="1" hangingPunct="1">
              <a:lnSpc>
                <a:spcPct val="90000"/>
              </a:lnSpc>
              <a:spcBef>
                <a:spcPct val="30000"/>
              </a:spcBef>
              <a:spcAft>
                <a:spcPts val="600"/>
              </a:spcAft>
              <a:buClr>
                <a:srgbClr val="000000"/>
              </a:buClr>
              <a:buSzPct val="102000"/>
              <a:buFont typeface="Arial" pitchFamily="34" charset="0"/>
              <a:buChar char="•"/>
            </a:pPr>
            <a:r>
              <a:rPr lang="en-GB" sz="2200" dirty="0" smtClean="0">
                <a:solidFill>
                  <a:srgbClr val="000000"/>
                </a:solidFill>
                <a:cs typeface="Arial" pitchFamily="34" charset="0"/>
              </a:rPr>
              <a:t>Marine Strategy Framework Directive (MSFD, 2008/56/EC) guidance for Descriptor 3, Commercial Fish and Shellfish Populations, completely ignores aquaculture;</a:t>
            </a:r>
          </a:p>
          <a:p>
            <a:pPr marL="285750" indent="-285750" eaLnBrk="1" hangingPunct="1">
              <a:lnSpc>
                <a:spcPct val="90000"/>
              </a:lnSpc>
              <a:spcBef>
                <a:spcPct val="30000"/>
              </a:spcBef>
              <a:spcAft>
                <a:spcPts val="600"/>
              </a:spcAft>
              <a:buClr>
                <a:srgbClr val="000000"/>
              </a:buClr>
              <a:buSzPct val="102000"/>
              <a:buFont typeface="Arial" pitchFamily="34" charset="0"/>
              <a:buChar char="•"/>
            </a:pPr>
            <a:r>
              <a:rPr lang="en-US" sz="2200" dirty="0" smtClean="0">
                <a:solidFill>
                  <a:srgbClr val="000000"/>
                </a:solidFill>
                <a:cs typeface="Arial" pitchFamily="34" charset="0"/>
              </a:rPr>
              <a:t>European Maritime and Fisheries Fund (EMFF) refers to aquaculture over one hundred times;</a:t>
            </a:r>
          </a:p>
          <a:p>
            <a:pPr marL="285750" indent="-285750" eaLnBrk="1" hangingPunct="1">
              <a:lnSpc>
                <a:spcPct val="90000"/>
              </a:lnSpc>
              <a:spcBef>
                <a:spcPct val="30000"/>
              </a:spcBef>
              <a:spcAft>
                <a:spcPts val="600"/>
              </a:spcAft>
              <a:buClr>
                <a:srgbClr val="000000"/>
              </a:buClr>
              <a:buSzPct val="102000"/>
              <a:buFont typeface="Arial" pitchFamily="34" charset="0"/>
              <a:buChar char="•"/>
            </a:pPr>
            <a:r>
              <a:rPr lang="en-US" sz="2200" dirty="0" smtClean="0">
                <a:solidFill>
                  <a:srgbClr val="000000"/>
                </a:solidFill>
                <a:cs typeface="Arial" pitchFamily="34" charset="0"/>
              </a:rPr>
              <a:t>EU Member-States must present sector plans with a 2020 horizon for expansion, but the tools for a realistic assessment are lacking.  </a:t>
            </a:r>
            <a:endParaRPr lang="en-GB" sz="2200" dirty="0" smtClean="0">
              <a:solidFill>
                <a:srgbClr val="000000"/>
              </a:solidFill>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11288" y="4052888"/>
            <a:ext cx="6400800" cy="1752600"/>
          </a:xfrm>
        </p:spPr>
        <p:txBody>
          <a:bodyPr>
            <a:noAutofit/>
          </a:bodyPr>
          <a:lstStyle/>
          <a:p>
            <a:pPr eaLnBrk="1" fontAlgn="auto" hangingPunct="1">
              <a:spcAft>
                <a:spcPts val="0"/>
              </a:spcAft>
              <a:defRPr/>
            </a:pPr>
            <a:r>
              <a:rPr lang="en-US" sz="2000" dirty="0" smtClean="0">
                <a:solidFill>
                  <a:schemeClr val="tx1"/>
                </a:solidFill>
                <a:latin typeface="Arial" panose="020B0604020202020204" pitchFamily="34" charset="0"/>
                <a:cs typeface="Arial" panose="020B0604020202020204" pitchFamily="34" charset="0"/>
              </a:rPr>
              <a:t>Dr. José Aguilar-Manjarrez</a:t>
            </a:r>
          </a:p>
          <a:p>
            <a:pPr eaLnBrk="1" fontAlgn="auto" hangingPunct="1">
              <a:spcAft>
                <a:spcPts val="0"/>
              </a:spcAft>
              <a:defRPr/>
            </a:pPr>
            <a:r>
              <a:rPr lang="en-US" sz="2000" dirty="0" smtClean="0">
                <a:solidFill>
                  <a:schemeClr val="tx1"/>
                </a:solidFill>
                <a:latin typeface="Arial" panose="020B0604020202020204" pitchFamily="34" charset="0"/>
                <a:cs typeface="Arial" panose="020B0604020202020204" pitchFamily="34" charset="0"/>
              </a:rPr>
              <a:t>FAO Aquaculture Branch</a:t>
            </a:r>
          </a:p>
          <a:p>
            <a:pPr eaLnBrk="1" fontAlgn="auto" hangingPunct="1">
              <a:spcAft>
                <a:spcPts val="0"/>
              </a:spcAft>
              <a:defRPr/>
            </a:pPr>
            <a:r>
              <a:rPr lang="en-US" sz="2000" dirty="0" smtClean="0">
                <a:solidFill>
                  <a:schemeClr val="tx1"/>
                </a:solidFill>
                <a:latin typeface="Arial" panose="020B0604020202020204" pitchFamily="34" charset="0"/>
                <a:cs typeface="Arial" panose="020B0604020202020204" pitchFamily="34" charset="0"/>
              </a:rPr>
              <a:t>Rome, Italy</a:t>
            </a:r>
          </a:p>
        </p:txBody>
      </p:sp>
      <p:sp>
        <p:nvSpPr>
          <p:cNvPr id="5" name="Title 1"/>
          <p:cNvSpPr txBox="1">
            <a:spLocks/>
          </p:cNvSpPr>
          <p:nvPr/>
        </p:nvSpPr>
        <p:spPr>
          <a:xfrm>
            <a:off x="192103" y="2276475"/>
            <a:ext cx="8759825" cy="1143000"/>
          </a:xfrm>
          <a:prstGeom prst="rect">
            <a:avLst/>
          </a:prstGeom>
        </p:spPr>
        <p:txBody>
          <a:bodyPr anchor="b"/>
          <a:lstStyle>
            <a:lvl1pPr algn="ctr" defTabSz="914400" rtl="0" eaLnBrk="1" latinLnBrk="0" hangingPunct="1">
              <a:spcBef>
                <a:spcPct val="0"/>
              </a:spcBef>
              <a:buNone/>
              <a:defRPr sz="32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endParaRPr lang="en-GB" altLang="en-US" sz="2750" b="1" dirty="0" smtClean="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spcAft>
                <a:spcPts val="0"/>
              </a:spcAft>
              <a:defRPr/>
            </a:pPr>
            <a:r>
              <a:rPr lang="en-GB" altLang="en-US" b="1" dirty="0" smtClean="0">
                <a:solidFill>
                  <a:srgbClr val="3366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GFCM REVIEW &amp; spatial </a:t>
            </a:r>
            <a:r>
              <a:rPr lang="en-GB" altLang="en-US" b="1" dirty="0">
                <a:solidFill>
                  <a:srgbClr val="3366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planning to </a:t>
            </a:r>
            <a:r>
              <a:rPr lang="en-GB" altLang="en-US" b="1" dirty="0" smtClean="0">
                <a:solidFill>
                  <a:srgbClr val="3366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Promote sustainable </a:t>
            </a:r>
            <a:r>
              <a:rPr lang="en-GB" altLang="en-US" b="1" dirty="0">
                <a:solidFill>
                  <a:srgbClr val="3366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aquaculture growth </a:t>
            </a:r>
          </a:p>
          <a:p>
            <a:pPr fontAlgn="auto">
              <a:spcAft>
                <a:spcPts val="0"/>
              </a:spcAft>
              <a:defRPr/>
            </a:pPr>
            <a:endParaRPr lang="en-US" altLang="en-US" sz="2750" b="1" dirty="0" smtClean="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100" name="Rectangle 5"/>
          <p:cNvSpPr>
            <a:spLocks noChangeArrowheads="1"/>
          </p:cNvSpPr>
          <p:nvPr/>
        </p:nvSpPr>
        <p:spPr bwMode="auto">
          <a:xfrm>
            <a:off x="2219325" y="5805488"/>
            <a:ext cx="4572000" cy="1077912"/>
          </a:xfrm>
          <a:prstGeom prst="rect">
            <a:avLst/>
          </a:prstGeom>
          <a:noFill/>
          <a:ln w="9525">
            <a:noFill/>
            <a:miter lim="800000"/>
            <a:headEnd/>
            <a:tailEnd/>
          </a:ln>
        </p:spPr>
        <p:txBody>
          <a:bodyPr>
            <a:spAutoFit/>
          </a:bodyPr>
          <a:lstStyle/>
          <a:p>
            <a:pPr algn="ctr" eaLnBrk="1" hangingPunct="1"/>
            <a:r>
              <a:rPr lang="en-US" altLang="en-US" sz="1600" b="1" smtClean="0">
                <a:solidFill>
                  <a:srgbClr val="000000"/>
                </a:solidFill>
                <a:ea typeface="+mn-ea"/>
                <a:cs typeface="Arial" pitchFamily="34" charset="0"/>
              </a:rPr>
              <a:t>March 23-25, 2015 </a:t>
            </a:r>
            <a:br>
              <a:rPr lang="en-US" altLang="en-US" sz="1600" b="1" smtClean="0">
                <a:solidFill>
                  <a:srgbClr val="000000"/>
                </a:solidFill>
                <a:ea typeface="+mn-ea"/>
                <a:cs typeface="Arial" pitchFamily="34" charset="0"/>
              </a:rPr>
            </a:br>
            <a:r>
              <a:rPr lang="en-US" altLang="en-US" sz="1600" b="1" smtClean="0">
                <a:solidFill>
                  <a:srgbClr val="000000"/>
                </a:solidFill>
                <a:ea typeface="+mn-ea"/>
                <a:cs typeface="Arial" pitchFamily="34" charset="0"/>
              </a:rPr>
              <a:t/>
            </a:r>
            <a:br>
              <a:rPr lang="en-US" altLang="en-US" sz="1600" b="1" smtClean="0">
                <a:solidFill>
                  <a:srgbClr val="000000"/>
                </a:solidFill>
                <a:ea typeface="+mn-ea"/>
                <a:cs typeface="Arial" pitchFamily="34" charset="0"/>
              </a:rPr>
            </a:br>
            <a:r>
              <a:rPr lang="en-US" altLang="en-US" sz="1600" b="1" smtClean="0">
                <a:solidFill>
                  <a:srgbClr val="000000"/>
                </a:solidFill>
                <a:ea typeface="+mn-ea"/>
                <a:cs typeface="Arial" pitchFamily="34" charset="0"/>
              </a:rPr>
              <a:t>(Oban, Scotland) </a:t>
            </a:r>
            <a:br>
              <a:rPr lang="en-US" altLang="en-US" sz="1600" b="1" smtClean="0">
                <a:solidFill>
                  <a:srgbClr val="000000"/>
                </a:solidFill>
                <a:ea typeface="+mn-ea"/>
                <a:cs typeface="Arial" pitchFamily="34" charset="0"/>
              </a:rPr>
            </a:br>
            <a:endParaRPr lang="en-US" altLang="en-US" sz="1600" smtClean="0">
              <a:solidFill>
                <a:srgbClr val="000000"/>
              </a:solidFill>
              <a:ea typeface="+mn-ea"/>
              <a:cs typeface="Arial" pitchFamily="34" charset="0"/>
            </a:endParaRPr>
          </a:p>
        </p:txBody>
      </p:sp>
      <p:pic>
        <p:nvPicPr>
          <p:cNvPr id="4101" name="Picture 5"/>
          <p:cNvPicPr>
            <a:picLocks noChangeAspect="1"/>
          </p:cNvPicPr>
          <p:nvPr/>
        </p:nvPicPr>
        <p:blipFill>
          <a:blip r:embed="rId2" cstate="print"/>
          <a:srcRect/>
          <a:stretch>
            <a:fillRect/>
          </a:stretch>
        </p:blipFill>
        <p:spPr bwMode="auto">
          <a:xfrm>
            <a:off x="7953375" y="5734050"/>
            <a:ext cx="973138" cy="971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95538" y="1556817"/>
            <a:ext cx="5112568" cy="4293483"/>
          </a:xfrm>
          <a:prstGeom prst="rect">
            <a:avLst/>
          </a:prstGeom>
          <a:noFill/>
        </p:spPr>
        <p:txBody>
          <a:bodyPr wrap="square">
            <a:spAutoFit/>
          </a:bodyPr>
          <a:lstStyle/>
          <a:p>
            <a:pPr defTabSz="457200" eaLnBrk="1" hangingPunct="1">
              <a:lnSpc>
                <a:spcPct val="150000"/>
              </a:lnSpc>
              <a:buClr>
                <a:srgbClr val="400080"/>
              </a:buClr>
              <a:buSzPct val="150000"/>
              <a:buFont typeface="Arial" pitchFamily="34" charset="0"/>
              <a:buChar char="•"/>
              <a:defRPr/>
            </a:pPr>
            <a:r>
              <a:rPr lang="en-US" sz="2600" dirty="0">
                <a:solidFill>
                  <a:srgbClr val="002060"/>
                </a:solidFill>
                <a:latin typeface="Arial" charset="0"/>
                <a:ea typeface="ＭＳ Ｐゴシック" charset="-128"/>
              </a:rPr>
              <a:t> </a:t>
            </a:r>
            <a:r>
              <a:rPr lang="en-US" sz="2600" dirty="0" smtClean="0">
                <a:solidFill>
                  <a:srgbClr val="002060"/>
                </a:solidFill>
                <a:latin typeface="Arial" charset="0"/>
                <a:ea typeface="ＭＳ Ｐゴシック" charset="-128"/>
              </a:rPr>
              <a:t>Overview and context</a:t>
            </a:r>
            <a:endParaRPr lang="en-US" sz="2600" dirty="0">
              <a:solidFill>
                <a:srgbClr val="002060"/>
              </a:solidFill>
              <a:latin typeface="Arial" charset="0"/>
              <a:ea typeface="ＭＳ Ｐゴシック" charset="-128"/>
            </a:endParaRPr>
          </a:p>
          <a:p>
            <a:pPr defTabSz="457200" eaLnBrk="1" hangingPunct="1">
              <a:lnSpc>
                <a:spcPct val="150000"/>
              </a:lnSpc>
              <a:buClr>
                <a:srgbClr val="400080"/>
              </a:buClr>
              <a:buSzPct val="150000"/>
              <a:buFont typeface="Arial" pitchFamily="34" charset="0"/>
              <a:buChar char="•"/>
              <a:defRPr/>
            </a:pPr>
            <a:r>
              <a:rPr lang="en-US" sz="2600" dirty="0" smtClean="0">
                <a:solidFill>
                  <a:srgbClr val="002060"/>
                </a:solidFill>
                <a:latin typeface="Arial" charset="0"/>
                <a:ea typeface="ＭＳ Ｐゴシック" charset="-128"/>
              </a:rPr>
              <a:t> Policy-management</a:t>
            </a:r>
          </a:p>
          <a:p>
            <a:pPr defTabSz="457200" eaLnBrk="1" hangingPunct="1">
              <a:lnSpc>
                <a:spcPct val="150000"/>
              </a:lnSpc>
              <a:buClr>
                <a:srgbClr val="400080"/>
              </a:buClr>
              <a:buSzPct val="150000"/>
              <a:buFont typeface="Arial" pitchFamily="34" charset="0"/>
              <a:buChar char="•"/>
              <a:defRPr/>
            </a:pPr>
            <a:r>
              <a:rPr lang="en-US" sz="2600" dirty="0" smtClean="0">
                <a:solidFill>
                  <a:srgbClr val="002060"/>
                </a:solidFill>
                <a:latin typeface="Arial" charset="0"/>
                <a:ea typeface="ＭＳ Ｐゴシック" charset="-128"/>
              </a:rPr>
              <a:t> Aquaculture-environment</a:t>
            </a:r>
          </a:p>
          <a:p>
            <a:pPr defTabSz="457200" eaLnBrk="1" hangingPunct="1">
              <a:lnSpc>
                <a:spcPct val="150000"/>
              </a:lnSpc>
              <a:buClr>
                <a:srgbClr val="400080"/>
              </a:buClr>
              <a:buSzPct val="150000"/>
              <a:buFont typeface="Arial" pitchFamily="34" charset="0"/>
              <a:buChar char="•"/>
              <a:defRPr/>
            </a:pPr>
            <a:r>
              <a:rPr lang="en-US" sz="2600" dirty="0" smtClean="0">
                <a:solidFill>
                  <a:srgbClr val="002060"/>
                </a:solidFill>
                <a:latin typeface="Arial" charset="0"/>
                <a:ea typeface="ＭＳ Ｐゴシック" charset="-128"/>
              </a:rPr>
              <a:t> Aquaculture-other sector interactions</a:t>
            </a:r>
          </a:p>
          <a:p>
            <a:pPr defTabSz="457200" eaLnBrk="1" hangingPunct="1">
              <a:lnSpc>
                <a:spcPct val="150000"/>
              </a:lnSpc>
              <a:buClr>
                <a:srgbClr val="400080"/>
              </a:buClr>
              <a:buSzPct val="150000"/>
              <a:buFont typeface="Arial" pitchFamily="34" charset="0"/>
              <a:buChar char="•"/>
              <a:defRPr/>
            </a:pPr>
            <a:r>
              <a:rPr lang="en-US" sz="2600" dirty="0" smtClean="0">
                <a:solidFill>
                  <a:srgbClr val="002060"/>
                </a:solidFill>
                <a:latin typeface="Arial" charset="0"/>
                <a:ea typeface="ＭＳ Ｐゴシック" charset="-128"/>
              </a:rPr>
              <a:t> Economic and market issues</a:t>
            </a:r>
          </a:p>
          <a:p>
            <a:pPr defTabSz="457200" eaLnBrk="1" hangingPunct="1">
              <a:lnSpc>
                <a:spcPct val="150000"/>
              </a:lnSpc>
              <a:buClr>
                <a:srgbClr val="400080"/>
              </a:buClr>
              <a:buSzPct val="150000"/>
              <a:buFont typeface="Arial" pitchFamily="34" charset="0"/>
              <a:buChar char="•"/>
              <a:defRPr/>
            </a:pPr>
            <a:r>
              <a:rPr lang="en-US" sz="2600" dirty="0" smtClean="0">
                <a:solidFill>
                  <a:srgbClr val="002060"/>
                </a:solidFill>
                <a:latin typeface="Arial" charset="0"/>
                <a:ea typeface="ＭＳ Ｐゴシック" charset="-128"/>
              </a:rPr>
              <a:t> Final comments</a:t>
            </a:r>
            <a:endParaRPr lang="en-US" sz="2600" dirty="0">
              <a:solidFill>
                <a:srgbClr val="002060"/>
              </a:solidFill>
              <a:latin typeface="Arial" charset="0"/>
              <a:ea typeface="ＭＳ Ｐゴシック" charset="-128"/>
            </a:endParaRPr>
          </a:p>
        </p:txBody>
      </p:sp>
      <p:sp>
        <p:nvSpPr>
          <p:cNvPr id="14" name="Title 13"/>
          <p:cNvSpPr>
            <a:spLocks noGrp="1"/>
          </p:cNvSpPr>
          <p:nvPr>
            <p:ph type="title"/>
          </p:nvPr>
        </p:nvSpPr>
        <p:spPr>
          <a:xfrm>
            <a:off x="1" y="260648"/>
            <a:ext cx="9101174" cy="1143000"/>
          </a:xfrm>
        </p:spPr>
        <p:txBody>
          <a:bodyPr/>
          <a:lstStyle/>
          <a:p>
            <a:pPr lvl="0"/>
            <a:r>
              <a:rPr lang="en-GB" sz="2400" dirty="0" err="1" smtClean="0">
                <a:solidFill>
                  <a:schemeClr val="accent2"/>
                </a:solidFill>
              </a:rPr>
              <a:t>AquaSpace</a:t>
            </a:r>
            <a:r>
              <a:rPr lang="en-GB" sz="2400" dirty="0" smtClean="0">
                <a:solidFill>
                  <a:schemeClr val="accent2"/>
                </a:solidFill>
              </a:rPr>
              <a:t> Industry-wide Issues and Options (WP2)</a:t>
            </a:r>
            <a:r>
              <a:rPr lang="en-US" sz="2800" dirty="0" smtClean="0">
                <a:solidFill>
                  <a:schemeClr val="accent2"/>
                </a:solidFill>
              </a:rPr>
              <a:t/>
            </a:r>
            <a:br>
              <a:rPr lang="en-US" sz="2800" dirty="0" smtClean="0">
                <a:solidFill>
                  <a:schemeClr val="accent2"/>
                </a:solidFill>
              </a:rPr>
            </a:br>
            <a:r>
              <a:rPr lang="en-US" sz="2400" dirty="0" smtClean="0">
                <a:solidFill>
                  <a:schemeClr val="accent2"/>
                </a:solidFill>
              </a:rPr>
              <a:t>Outline of talk</a:t>
            </a:r>
            <a:endParaRPr lang="en-US" sz="2400" dirty="0"/>
          </a:p>
        </p:txBody>
      </p:sp>
      <p:sp>
        <p:nvSpPr>
          <p:cNvPr id="4" name="Rectangle 3"/>
          <p:cNvSpPr/>
          <p:nvPr/>
        </p:nvSpPr>
        <p:spPr>
          <a:xfrm>
            <a:off x="2699792" y="6315038"/>
            <a:ext cx="3717684" cy="400110"/>
          </a:xfrm>
          <a:prstGeom prst="rect">
            <a:avLst/>
          </a:prstGeom>
        </p:spPr>
        <p:txBody>
          <a:bodyPr wrap="none">
            <a:spAutoFit/>
          </a:bodyPr>
          <a:lstStyle/>
          <a:p>
            <a:pPr eaLnBrk="1" hangingPunct="1"/>
            <a:r>
              <a:rPr lang="pt-PT" sz="2000" u="sng" dirty="0" smtClean="0">
                <a:solidFill>
                  <a:srgbClr val="000080"/>
                </a:solidFill>
                <a:cs typeface="Arial" pitchFamily="34" charset="0"/>
              </a:rPr>
              <a:t>http://longline.co.uk/aquaspace</a:t>
            </a:r>
            <a:endParaRPr lang="en-US" sz="2000" u="sng" dirty="0">
              <a:solidFill>
                <a:srgbClr val="000080"/>
              </a:solidFill>
              <a:cs typeface="Arial"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4459963" y="1556792"/>
            <a:ext cx="4670390" cy="2793504"/>
          </a:xfrm>
          <a:prstGeom prst="rect">
            <a:avLst/>
          </a:prstGeom>
          <a:noFill/>
          <a:ln w="9525">
            <a:noFill/>
            <a:miter lim="800000"/>
            <a:headEnd/>
            <a:tailEnd/>
          </a:ln>
        </p:spPr>
      </p:pic>
      <p:sp>
        <p:nvSpPr>
          <p:cNvPr id="6" name="Rectangle 5"/>
          <p:cNvSpPr/>
          <p:nvPr/>
        </p:nvSpPr>
        <p:spPr>
          <a:xfrm>
            <a:off x="4976278" y="4293096"/>
            <a:ext cx="3772186" cy="338554"/>
          </a:xfrm>
          <a:prstGeom prst="rect">
            <a:avLst/>
          </a:prstGeom>
        </p:spPr>
        <p:txBody>
          <a:bodyPr wrap="none">
            <a:spAutoFit/>
          </a:bodyPr>
          <a:lstStyle/>
          <a:p>
            <a:r>
              <a:rPr lang="en-US" sz="1600" i="1" dirty="0" smtClean="0">
                <a:solidFill>
                  <a:schemeClr val="accent2"/>
                </a:solidFill>
              </a:rPr>
              <a:t>Connectivity and disease risk </a:t>
            </a:r>
            <a:r>
              <a:rPr lang="en-US" sz="1600" i="1" dirty="0" err="1" smtClean="0">
                <a:solidFill>
                  <a:schemeClr val="accent2"/>
                </a:solidFill>
              </a:rPr>
              <a:t>modelling</a:t>
            </a:r>
            <a:endParaRPr lang="en-GB" sz="1600" i="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6632"/>
            <a:ext cx="9144000" cy="504056"/>
          </a:xfrm>
        </p:spPr>
        <p:txBody>
          <a:bodyPr vert="horz" lIns="91440" tIns="45720" rIns="91440" bIns="45720" rtlCol="0" anchor="ctr">
            <a:noAutofit/>
          </a:bodyPr>
          <a:lstStyle/>
          <a:p>
            <a:pPr algn="ctr"/>
            <a:r>
              <a:rPr lang="en-US" dirty="0">
                <a:ln w="10160">
                  <a:solidFill>
                    <a:schemeClr val="accent1"/>
                  </a:solidFill>
                  <a:prstDash val="solid"/>
                </a:ln>
              </a:rPr>
              <a:t>GFCM - factsheet</a:t>
            </a:r>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11031" t="-1151" r="-47084" b="1151"/>
          <a:stretch/>
        </p:blipFill>
        <p:spPr bwMode="auto">
          <a:xfrm>
            <a:off x="15592926" y="0"/>
            <a:ext cx="8791074" cy="9753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4860032" y="1588730"/>
            <a:ext cx="4320480" cy="400110"/>
          </a:xfrm>
          <a:prstGeom prst="rect">
            <a:avLst/>
          </a:prstGeom>
          <a:noFill/>
        </p:spPr>
        <p:txBody>
          <a:bodyPr wrap="square" rtlCol="0">
            <a:spAutoFit/>
          </a:bodyPr>
          <a:lstStyle/>
          <a:p>
            <a:pPr algn="ctr" eaLnBrk="1" fontAlgn="auto" hangingPunct="1">
              <a:spcBef>
                <a:spcPts val="0"/>
              </a:spcBef>
              <a:spcAft>
                <a:spcPts val="0"/>
              </a:spcAft>
            </a:pPr>
            <a:r>
              <a:rPr lang="en-US" sz="2000" b="1" dirty="0">
                <a:solidFill>
                  <a:srgbClr val="ACCBF9">
                    <a:lumMod val="50000"/>
                  </a:srgbClr>
                </a:solidFill>
                <a:latin typeface="Trebuchet MS"/>
                <a:ea typeface="Verdana" pitchFamily="34" charset="0"/>
                <a:cs typeface="Verdana" pitchFamily="34" charset="0"/>
              </a:rPr>
              <a:t>Objectives</a:t>
            </a:r>
          </a:p>
        </p:txBody>
      </p:sp>
      <p:sp>
        <p:nvSpPr>
          <p:cNvPr id="3" name="TextBox 2"/>
          <p:cNvSpPr txBox="1"/>
          <p:nvPr/>
        </p:nvSpPr>
        <p:spPr>
          <a:xfrm>
            <a:off x="611560" y="980734"/>
            <a:ext cx="4608512" cy="5601533"/>
          </a:xfrm>
          <a:prstGeom prst="rect">
            <a:avLst/>
          </a:prstGeom>
          <a:noFill/>
        </p:spPr>
        <p:txBody>
          <a:bodyPr wrap="square" rtlCol="0">
            <a:spAutoFit/>
          </a:bodyPr>
          <a:lstStyle/>
          <a:p>
            <a:pPr marL="285750" indent="-285750" eaLnBrk="1" fontAlgn="auto" hangingPunct="1">
              <a:spcBef>
                <a:spcPts val="600"/>
              </a:spcBef>
              <a:spcAft>
                <a:spcPts val="600"/>
              </a:spcAft>
              <a:buFont typeface="Arial" panose="020B0604020202020204" pitchFamily="34" charset="0"/>
              <a:buChar char="•"/>
            </a:pPr>
            <a:r>
              <a:rPr lang="en-US" sz="1800" dirty="0" smtClean="0">
                <a:solidFill>
                  <a:srgbClr val="002060"/>
                </a:solidFill>
                <a:latin typeface="Trebuchet MS"/>
                <a:ea typeface="SimSun-ExtB" panose="02010609060101010101" pitchFamily="49" charset="-122"/>
                <a:cs typeface="Verdana" pitchFamily="34" charset="0"/>
              </a:rPr>
              <a:t>1949 Constitutive Agreement under FAO Article </a:t>
            </a:r>
            <a:r>
              <a:rPr lang="en-US" sz="1800" dirty="0">
                <a:solidFill>
                  <a:srgbClr val="002060"/>
                </a:solidFill>
                <a:latin typeface="Trebuchet MS"/>
                <a:ea typeface="SimSun-ExtB" panose="02010609060101010101" pitchFamily="49" charset="-122"/>
                <a:cs typeface="Verdana" pitchFamily="34" charset="0"/>
              </a:rPr>
              <a:t>XIV (RFMOs)</a:t>
            </a:r>
          </a:p>
          <a:p>
            <a:pPr marL="285750" indent="-285750" eaLnBrk="1" fontAlgn="auto" hangingPunct="1">
              <a:spcBef>
                <a:spcPts val="600"/>
              </a:spcBef>
              <a:spcAft>
                <a:spcPts val="600"/>
              </a:spcAft>
              <a:buFont typeface="Arial" panose="020B0604020202020204" pitchFamily="34" charset="0"/>
              <a:buChar char="•"/>
            </a:pPr>
            <a:r>
              <a:rPr lang="en-GB" sz="1800" dirty="0" smtClean="0">
                <a:solidFill>
                  <a:srgbClr val="002060"/>
                </a:solidFill>
                <a:latin typeface="Trebuchet MS"/>
                <a:ea typeface="SimSun-ExtB" panose="02010609060101010101" pitchFamily="49" charset="-122"/>
                <a:cs typeface="Verdana" pitchFamily="34" charset="0"/>
              </a:rPr>
              <a:t>Competence </a:t>
            </a:r>
            <a:r>
              <a:rPr lang="en-GB" sz="1800" dirty="0">
                <a:solidFill>
                  <a:srgbClr val="002060"/>
                </a:solidFill>
                <a:latin typeface="Trebuchet MS"/>
                <a:ea typeface="SimSun-ExtB" panose="02010609060101010101" pitchFamily="49" charset="-122"/>
                <a:cs typeface="Verdana" pitchFamily="34" charset="0"/>
              </a:rPr>
              <a:t>over the Mediterranean and Black Sea and connecting </a:t>
            </a:r>
            <a:r>
              <a:rPr lang="en-GB" sz="1800" dirty="0" smtClean="0">
                <a:solidFill>
                  <a:srgbClr val="002060"/>
                </a:solidFill>
                <a:latin typeface="Trebuchet MS"/>
                <a:ea typeface="SimSun-ExtB" panose="02010609060101010101" pitchFamily="49" charset="-122"/>
                <a:cs typeface="Verdana" pitchFamily="34" charset="0"/>
              </a:rPr>
              <a:t>waters</a:t>
            </a:r>
          </a:p>
          <a:p>
            <a:pPr marL="285750" indent="-285750" eaLnBrk="1" fontAlgn="auto" hangingPunct="1">
              <a:spcBef>
                <a:spcPts val="600"/>
              </a:spcBef>
              <a:spcAft>
                <a:spcPts val="600"/>
              </a:spcAft>
              <a:buFont typeface="Arial" panose="020B0604020202020204" pitchFamily="34" charset="0"/>
              <a:buChar char="•"/>
            </a:pPr>
            <a:r>
              <a:rPr lang="en-GB" sz="1800" dirty="0">
                <a:solidFill>
                  <a:srgbClr val="002060"/>
                </a:solidFill>
                <a:latin typeface="Trebuchet MS"/>
                <a:ea typeface="SimSun-ExtB" panose="02010609060101010101" pitchFamily="49" charset="-122"/>
                <a:cs typeface="Verdana" pitchFamily="34" charset="0"/>
              </a:rPr>
              <a:t>Power to adopt binding decisions</a:t>
            </a:r>
          </a:p>
          <a:p>
            <a:pPr marL="285750" indent="-285750" eaLnBrk="1" fontAlgn="auto" hangingPunct="1">
              <a:spcBef>
                <a:spcPts val="600"/>
              </a:spcBef>
              <a:spcAft>
                <a:spcPts val="600"/>
              </a:spcAft>
              <a:buFont typeface="Arial" panose="020B0604020202020204" pitchFamily="34" charset="0"/>
              <a:buChar char="•"/>
            </a:pPr>
            <a:r>
              <a:rPr lang="en-US" sz="1800" dirty="0" smtClean="0">
                <a:solidFill>
                  <a:srgbClr val="002060"/>
                </a:solidFill>
                <a:latin typeface="Trebuchet MS"/>
                <a:ea typeface="SimSun-ExtB" panose="02010609060101010101" pitchFamily="49" charset="-122"/>
                <a:cs typeface="Verdana" pitchFamily="34" charset="0"/>
              </a:rPr>
              <a:t>24 </a:t>
            </a:r>
            <a:r>
              <a:rPr lang="en-US" sz="1800" dirty="0">
                <a:solidFill>
                  <a:srgbClr val="002060"/>
                </a:solidFill>
                <a:latin typeface="Trebuchet MS"/>
                <a:ea typeface="SimSun-ExtB" panose="02010609060101010101" pitchFamily="49" charset="-122"/>
                <a:cs typeface="Verdana" pitchFamily="34" charset="0"/>
              </a:rPr>
              <a:t>Members: 3 </a:t>
            </a:r>
            <a:r>
              <a:rPr lang="en-US" sz="1800" dirty="0" smtClean="0">
                <a:solidFill>
                  <a:srgbClr val="002060"/>
                </a:solidFill>
                <a:latin typeface="Trebuchet MS"/>
                <a:ea typeface="SimSun-ExtB" panose="02010609060101010101" pitchFamily="49" charset="-122"/>
                <a:cs typeface="Verdana" pitchFamily="34" charset="0"/>
              </a:rPr>
              <a:t>Black Sea, </a:t>
            </a:r>
            <a:r>
              <a:rPr lang="en-US" sz="1800" dirty="0">
                <a:solidFill>
                  <a:srgbClr val="002060"/>
                </a:solidFill>
                <a:latin typeface="Trebuchet MS"/>
                <a:ea typeface="SimSun-ExtB" panose="02010609060101010101" pitchFamily="49" charset="-122"/>
                <a:cs typeface="Verdana" pitchFamily="34" charset="0"/>
              </a:rPr>
              <a:t>19 Med, Japan and </a:t>
            </a:r>
            <a:r>
              <a:rPr lang="en-US" sz="1800" dirty="0" smtClean="0">
                <a:solidFill>
                  <a:srgbClr val="002060"/>
                </a:solidFill>
                <a:latin typeface="Trebuchet MS"/>
                <a:ea typeface="SimSun-ExtB" panose="02010609060101010101" pitchFamily="49" charset="-122"/>
                <a:cs typeface="Verdana" pitchFamily="34" charset="0"/>
              </a:rPr>
              <a:t>EU </a:t>
            </a:r>
            <a:r>
              <a:rPr lang="en-US" sz="1800" dirty="0">
                <a:solidFill>
                  <a:srgbClr val="002060"/>
                </a:solidFill>
                <a:latin typeface="Trebuchet MS"/>
                <a:ea typeface="SimSun-ExtB" panose="02010609060101010101" pitchFamily="49" charset="-122"/>
                <a:cs typeface="Verdana" pitchFamily="34" charset="0"/>
              </a:rPr>
              <a:t>(open membership)</a:t>
            </a:r>
          </a:p>
          <a:p>
            <a:pPr marL="285750" indent="-285750" eaLnBrk="1" fontAlgn="auto" hangingPunct="1">
              <a:spcBef>
                <a:spcPts val="600"/>
              </a:spcBef>
              <a:spcAft>
                <a:spcPts val="600"/>
              </a:spcAft>
              <a:buFont typeface="Arial" panose="020B0604020202020204" pitchFamily="34" charset="0"/>
              <a:buChar char="•"/>
            </a:pPr>
            <a:r>
              <a:rPr lang="en-GB" sz="1800" dirty="0">
                <a:solidFill>
                  <a:srgbClr val="002060"/>
                </a:solidFill>
                <a:latin typeface="Trebuchet MS"/>
                <a:ea typeface="SimSun-ExtB" panose="02010609060101010101" pitchFamily="49" charset="-122"/>
                <a:cs typeface="Verdana" pitchFamily="34" charset="0"/>
              </a:rPr>
              <a:t>Annual session, intersessional work done by subsidiary bodies and coordinated by the Secretariat</a:t>
            </a:r>
            <a:endParaRPr lang="en-US" sz="1800" dirty="0">
              <a:solidFill>
                <a:srgbClr val="002060"/>
              </a:solidFill>
              <a:latin typeface="Trebuchet MS"/>
              <a:ea typeface="SimSun-ExtB" panose="02010609060101010101" pitchFamily="49" charset="-122"/>
              <a:cs typeface="Verdana" pitchFamily="34" charset="0"/>
            </a:endParaRPr>
          </a:p>
          <a:p>
            <a:pPr marL="285750" indent="-285750" eaLnBrk="1" fontAlgn="auto" hangingPunct="1">
              <a:spcBef>
                <a:spcPts val="600"/>
              </a:spcBef>
              <a:spcAft>
                <a:spcPts val="600"/>
              </a:spcAft>
              <a:buFont typeface="Arial" panose="020B0604020202020204" pitchFamily="34" charset="0"/>
              <a:buChar char="•"/>
            </a:pPr>
            <a:r>
              <a:rPr lang="en-GB" sz="1800" dirty="0">
                <a:solidFill>
                  <a:srgbClr val="002060"/>
                </a:solidFill>
                <a:latin typeface="Trebuchet MS"/>
                <a:ea typeface="SimSun-ExtB" panose="02010609060101010101" pitchFamily="49" charset="-122"/>
                <a:cs typeface="Verdana" pitchFamily="34" charset="0"/>
              </a:rPr>
              <a:t>Steering provided by a Bureau composed of a Chairperson and 2 Vice-Chairpersons</a:t>
            </a:r>
          </a:p>
          <a:p>
            <a:pPr marL="285750" indent="-285750" eaLnBrk="1" fontAlgn="auto" hangingPunct="1">
              <a:spcBef>
                <a:spcPts val="600"/>
              </a:spcBef>
              <a:spcAft>
                <a:spcPts val="600"/>
              </a:spcAft>
              <a:buFont typeface="Arial" panose="020B0604020202020204" pitchFamily="34" charset="0"/>
              <a:buChar char="•"/>
            </a:pPr>
            <a:r>
              <a:rPr lang="en-US" sz="1800" dirty="0">
                <a:solidFill>
                  <a:srgbClr val="002060"/>
                </a:solidFill>
                <a:latin typeface="Trebuchet MS"/>
                <a:ea typeface="SimSun-ExtB" panose="02010609060101010101" pitchFamily="49" charset="-122"/>
                <a:cs typeface="Verdana" pitchFamily="34" charset="0"/>
              </a:rPr>
              <a:t>Autonomous budget</a:t>
            </a:r>
          </a:p>
          <a:p>
            <a:pPr marL="285750" indent="-285750" eaLnBrk="1" fontAlgn="auto" hangingPunct="1">
              <a:spcBef>
                <a:spcPts val="600"/>
              </a:spcBef>
              <a:spcAft>
                <a:spcPts val="600"/>
              </a:spcAft>
              <a:buFont typeface="Arial" panose="020B0604020202020204" pitchFamily="34" charset="0"/>
              <a:buChar char="•"/>
            </a:pPr>
            <a:r>
              <a:rPr lang="en-US" sz="1800" dirty="0">
                <a:solidFill>
                  <a:srgbClr val="002060"/>
                </a:solidFill>
                <a:latin typeface="Trebuchet MS"/>
                <a:ea typeface="SimSun-ExtB" panose="02010609060101010101" pitchFamily="49" charset="-122"/>
                <a:cs typeface="Verdana" pitchFamily="34" charset="0"/>
              </a:rPr>
              <a:t>Strong coordination and liaison with the FAO Fisheries Department</a:t>
            </a:r>
          </a:p>
        </p:txBody>
      </p:sp>
      <p:sp>
        <p:nvSpPr>
          <p:cNvPr id="5" name="Rectangle 4"/>
          <p:cNvSpPr/>
          <p:nvPr/>
        </p:nvSpPr>
        <p:spPr>
          <a:xfrm>
            <a:off x="4918393" y="2106737"/>
            <a:ext cx="4176464" cy="1754326"/>
          </a:xfrm>
          <a:prstGeom prst="rect">
            <a:avLst/>
          </a:prstGeom>
        </p:spPr>
        <p:txBody>
          <a:bodyPr wrap="square">
            <a:spAutoFit/>
          </a:bodyPr>
          <a:lstStyle/>
          <a:p>
            <a:pPr algn="ctr" eaLnBrk="1" fontAlgn="auto" hangingPunct="1">
              <a:spcBef>
                <a:spcPts val="0"/>
              </a:spcBef>
              <a:spcAft>
                <a:spcPts val="0"/>
              </a:spcAft>
            </a:pPr>
            <a:r>
              <a:rPr lang="en-GB" sz="1800" dirty="0">
                <a:solidFill>
                  <a:srgbClr val="ACCBF9">
                    <a:lumMod val="50000"/>
                  </a:srgbClr>
                </a:solidFill>
                <a:latin typeface="Trebuchet MS"/>
                <a:ea typeface="Verdana" pitchFamily="34" charset="0"/>
                <a:cs typeface="Verdana" pitchFamily="34" charset="0"/>
              </a:rPr>
              <a:t>Ensure the long-term sustainability of living marine resources, the </a:t>
            </a:r>
            <a:r>
              <a:rPr lang="en-US" sz="1800" dirty="0">
                <a:solidFill>
                  <a:srgbClr val="ACCBF9">
                    <a:lumMod val="50000"/>
                  </a:srgbClr>
                </a:solidFill>
                <a:latin typeface="Trebuchet MS"/>
                <a:ea typeface="Verdana" pitchFamily="34" charset="0"/>
                <a:cs typeface="Verdana" pitchFamily="34" charset="0"/>
              </a:rPr>
              <a:t>sustainable development of aquaculture and the </a:t>
            </a:r>
            <a:r>
              <a:rPr lang="en-GB" sz="1800" dirty="0">
                <a:solidFill>
                  <a:srgbClr val="ACCBF9">
                    <a:lumMod val="50000"/>
                  </a:srgbClr>
                </a:solidFill>
                <a:latin typeface="Trebuchet MS"/>
                <a:ea typeface="Verdana" pitchFamily="34" charset="0"/>
                <a:cs typeface="Verdana" pitchFamily="34" charset="0"/>
              </a:rPr>
              <a:t>protection of sensitive marine habitats and ecosystems</a:t>
            </a:r>
          </a:p>
        </p:txBody>
      </p:sp>
      <p:pic>
        <p:nvPicPr>
          <p:cNvPr id="5122" name="Picture 2" descr="http://151.1.154.86/GfcmWebSite/images/GFCM_convention_area_big.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16373" y="4174217"/>
            <a:ext cx="3892132" cy="2351157"/>
          </a:xfrm>
          <a:prstGeom prst="rect">
            <a:avLst/>
          </a:prstGeom>
          <a:noFill/>
          <a:extLst>
            <a:ext uri="{909E8E84-426E-40DD-AFC4-6F175D3DCCD1}">
              <a14:hiddenFill xmlns:a14="http://schemas.microsoft.com/office/drawing/2010/main" xmlns="">
                <a:solidFill>
                  <a:srgbClr val="FFFFFF"/>
                </a:solidFill>
              </a14:hiddenFill>
            </a:ext>
          </a:extLst>
        </p:spPr>
      </p:pic>
      <p:grpSp>
        <p:nvGrpSpPr>
          <p:cNvPr id="6" name="Group 69"/>
          <p:cNvGrpSpPr>
            <a:grpSpLocks/>
          </p:cNvGrpSpPr>
          <p:nvPr/>
        </p:nvGrpSpPr>
        <p:grpSpPr bwMode="auto">
          <a:xfrm>
            <a:off x="179512" y="980728"/>
            <a:ext cx="432048" cy="5609456"/>
            <a:chOff x="750265" y="1466850"/>
            <a:chExt cx="291135" cy="5105400"/>
          </a:xfrm>
          <a:scene3d>
            <a:camera prst="orthographicFront">
              <a:rot lat="0" lon="0" rev="0"/>
            </a:camera>
            <a:lightRig rig="balanced" dir="t">
              <a:rot lat="0" lon="0" rev="8700000"/>
            </a:lightRig>
          </a:scene3d>
        </p:grpSpPr>
        <p:pic>
          <p:nvPicPr>
            <p:cNvPr id="9" name="Picture 55" descr="alb"/>
            <p:cNvPicPr>
              <a:picLocks noChangeAspect="1" noChangeArrowheads="1"/>
            </p:cNvPicPr>
            <p:nvPr/>
          </p:nvPicPr>
          <p:blipFill>
            <a:blip r:embed="rId5" cstate="print"/>
            <a:srcRect/>
            <a:stretch>
              <a:fillRect/>
            </a:stretch>
          </p:blipFill>
          <p:spPr bwMode="auto">
            <a:xfrm>
              <a:off x="755650" y="1466850"/>
              <a:ext cx="285750" cy="190500"/>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pic>
        <p:pic>
          <p:nvPicPr>
            <p:cNvPr id="10" name="Picture 56" descr="dza"/>
            <p:cNvPicPr>
              <a:picLocks noChangeAspect="1" noChangeArrowheads="1"/>
            </p:cNvPicPr>
            <p:nvPr/>
          </p:nvPicPr>
          <p:blipFill>
            <a:blip r:embed="rId6" cstate="print"/>
            <a:srcRect/>
            <a:stretch>
              <a:fillRect/>
            </a:stretch>
          </p:blipFill>
          <p:spPr bwMode="auto">
            <a:xfrm>
              <a:off x="755650" y="1682750"/>
              <a:ext cx="285750" cy="190500"/>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pic>
        <p:pic>
          <p:nvPicPr>
            <p:cNvPr id="11" name="Picture 57" descr="bgr"/>
            <p:cNvPicPr>
              <a:picLocks noChangeAspect="1" noChangeArrowheads="1"/>
            </p:cNvPicPr>
            <p:nvPr/>
          </p:nvPicPr>
          <p:blipFill>
            <a:blip r:embed="rId7" cstate="print"/>
            <a:srcRect/>
            <a:stretch>
              <a:fillRect/>
            </a:stretch>
          </p:blipFill>
          <p:spPr bwMode="auto">
            <a:xfrm>
              <a:off x="755650" y="1898650"/>
              <a:ext cx="285750" cy="190500"/>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pic>
        <p:pic>
          <p:nvPicPr>
            <p:cNvPr id="12" name="Picture 58" descr="hrv"/>
            <p:cNvPicPr>
              <a:picLocks noChangeAspect="1" noChangeArrowheads="1"/>
            </p:cNvPicPr>
            <p:nvPr/>
          </p:nvPicPr>
          <p:blipFill>
            <a:blip r:embed="rId8" cstate="print"/>
            <a:srcRect/>
            <a:stretch>
              <a:fillRect/>
            </a:stretch>
          </p:blipFill>
          <p:spPr bwMode="auto">
            <a:xfrm>
              <a:off x="755650" y="2114550"/>
              <a:ext cx="285750" cy="190500"/>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pic>
        <p:pic>
          <p:nvPicPr>
            <p:cNvPr id="13" name="Picture 59" descr="cyp"/>
            <p:cNvPicPr>
              <a:picLocks noChangeAspect="1" noChangeArrowheads="1"/>
            </p:cNvPicPr>
            <p:nvPr/>
          </p:nvPicPr>
          <p:blipFill>
            <a:blip r:embed="rId9" cstate="print"/>
            <a:srcRect/>
            <a:stretch>
              <a:fillRect/>
            </a:stretch>
          </p:blipFill>
          <p:spPr bwMode="auto">
            <a:xfrm>
              <a:off x="755650" y="2320925"/>
              <a:ext cx="285750" cy="190500"/>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pic>
        <p:pic>
          <p:nvPicPr>
            <p:cNvPr id="14" name="Picture 60" descr="ec"/>
            <p:cNvPicPr>
              <a:picLocks noChangeAspect="1" noChangeArrowheads="1"/>
            </p:cNvPicPr>
            <p:nvPr/>
          </p:nvPicPr>
          <p:blipFill>
            <a:blip r:embed="rId10" cstate="print"/>
            <a:srcRect/>
            <a:stretch>
              <a:fillRect/>
            </a:stretch>
          </p:blipFill>
          <p:spPr bwMode="auto">
            <a:xfrm>
              <a:off x="755650" y="2527300"/>
              <a:ext cx="285750" cy="190500"/>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pic>
        <p:pic>
          <p:nvPicPr>
            <p:cNvPr id="15" name="Picture 61" descr="egy"/>
            <p:cNvPicPr>
              <a:picLocks noChangeAspect="1" noChangeArrowheads="1"/>
            </p:cNvPicPr>
            <p:nvPr/>
          </p:nvPicPr>
          <p:blipFill>
            <a:blip r:embed="rId11" cstate="print"/>
            <a:srcRect/>
            <a:stretch>
              <a:fillRect/>
            </a:stretch>
          </p:blipFill>
          <p:spPr bwMode="auto">
            <a:xfrm>
              <a:off x="755650" y="2740025"/>
              <a:ext cx="285750" cy="190500"/>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pic>
        <p:pic>
          <p:nvPicPr>
            <p:cNvPr id="16" name="Picture 62" descr="fra"/>
            <p:cNvPicPr>
              <a:picLocks noChangeAspect="1" noChangeArrowheads="1"/>
            </p:cNvPicPr>
            <p:nvPr/>
          </p:nvPicPr>
          <p:blipFill>
            <a:blip r:embed="rId12" cstate="print"/>
            <a:srcRect/>
            <a:stretch>
              <a:fillRect/>
            </a:stretch>
          </p:blipFill>
          <p:spPr bwMode="auto">
            <a:xfrm>
              <a:off x="755650" y="2959100"/>
              <a:ext cx="285750" cy="190500"/>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pic>
        <p:pic>
          <p:nvPicPr>
            <p:cNvPr id="17" name="Picture 63" descr="grc"/>
            <p:cNvPicPr>
              <a:picLocks noChangeAspect="1" noChangeArrowheads="1"/>
            </p:cNvPicPr>
            <p:nvPr/>
          </p:nvPicPr>
          <p:blipFill>
            <a:blip r:embed="rId13" cstate="print"/>
            <a:srcRect/>
            <a:stretch>
              <a:fillRect/>
            </a:stretch>
          </p:blipFill>
          <p:spPr bwMode="auto">
            <a:xfrm>
              <a:off x="755650" y="3167063"/>
              <a:ext cx="285750" cy="190500"/>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pic>
        <p:pic>
          <p:nvPicPr>
            <p:cNvPr id="18" name="Picture 64" descr="isr"/>
            <p:cNvPicPr>
              <a:picLocks noChangeAspect="1" noChangeArrowheads="1"/>
            </p:cNvPicPr>
            <p:nvPr/>
          </p:nvPicPr>
          <p:blipFill>
            <a:blip r:embed="rId14" cstate="print"/>
            <a:srcRect/>
            <a:stretch>
              <a:fillRect/>
            </a:stretch>
          </p:blipFill>
          <p:spPr bwMode="auto">
            <a:xfrm>
              <a:off x="755650" y="3382963"/>
              <a:ext cx="285750" cy="190500"/>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pic>
        <p:pic>
          <p:nvPicPr>
            <p:cNvPr id="19" name="Picture 65" descr="ita"/>
            <p:cNvPicPr>
              <a:picLocks noChangeAspect="1" noChangeArrowheads="1"/>
            </p:cNvPicPr>
            <p:nvPr/>
          </p:nvPicPr>
          <p:blipFill>
            <a:blip r:embed="rId15" cstate="print"/>
            <a:srcRect/>
            <a:stretch>
              <a:fillRect/>
            </a:stretch>
          </p:blipFill>
          <p:spPr bwMode="auto">
            <a:xfrm>
              <a:off x="755650" y="3589338"/>
              <a:ext cx="285750" cy="190500"/>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pic>
        <p:pic>
          <p:nvPicPr>
            <p:cNvPr id="20" name="Picture 66" descr="jpn"/>
            <p:cNvPicPr>
              <a:picLocks noChangeAspect="1" noChangeArrowheads="1"/>
            </p:cNvPicPr>
            <p:nvPr/>
          </p:nvPicPr>
          <p:blipFill>
            <a:blip r:embed="rId16" cstate="print"/>
            <a:srcRect/>
            <a:stretch>
              <a:fillRect/>
            </a:stretch>
          </p:blipFill>
          <p:spPr bwMode="auto">
            <a:xfrm>
              <a:off x="755650" y="3805238"/>
              <a:ext cx="285750" cy="190500"/>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pic>
        <p:pic>
          <p:nvPicPr>
            <p:cNvPr id="21" name="Picture 67" descr="leb"/>
            <p:cNvPicPr>
              <a:picLocks noChangeAspect="1" noChangeArrowheads="1"/>
            </p:cNvPicPr>
            <p:nvPr/>
          </p:nvPicPr>
          <p:blipFill>
            <a:blip r:embed="rId17" cstate="print"/>
            <a:srcRect/>
            <a:stretch>
              <a:fillRect/>
            </a:stretch>
          </p:blipFill>
          <p:spPr bwMode="auto">
            <a:xfrm>
              <a:off x="755650" y="4013200"/>
              <a:ext cx="285750" cy="190500"/>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pic>
        <p:pic>
          <p:nvPicPr>
            <p:cNvPr id="22" name="Picture 69" descr="mlt"/>
            <p:cNvPicPr>
              <a:picLocks noChangeAspect="1" noChangeArrowheads="1"/>
            </p:cNvPicPr>
            <p:nvPr/>
          </p:nvPicPr>
          <p:blipFill>
            <a:blip r:embed="rId18" cstate="print"/>
            <a:srcRect/>
            <a:stretch>
              <a:fillRect/>
            </a:stretch>
          </p:blipFill>
          <p:spPr bwMode="auto">
            <a:xfrm>
              <a:off x="755650" y="4445000"/>
              <a:ext cx="285750" cy="190500"/>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pic>
        <p:pic>
          <p:nvPicPr>
            <p:cNvPr id="23" name="Picture 70" descr="mco"/>
            <p:cNvPicPr>
              <a:picLocks noChangeAspect="1" noChangeArrowheads="1"/>
            </p:cNvPicPr>
            <p:nvPr/>
          </p:nvPicPr>
          <p:blipFill>
            <a:blip r:embed="rId19" cstate="print"/>
            <a:srcRect/>
            <a:stretch>
              <a:fillRect/>
            </a:stretch>
          </p:blipFill>
          <p:spPr bwMode="auto">
            <a:xfrm>
              <a:off x="755650" y="4660900"/>
              <a:ext cx="285750" cy="190500"/>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pic>
        <p:pic>
          <p:nvPicPr>
            <p:cNvPr id="24" name="Picture 71" descr="mne"/>
            <p:cNvPicPr>
              <a:picLocks noChangeAspect="1" noChangeArrowheads="1"/>
            </p:cNvPicPr>
            <p:nvPr/>
          </p:nvPicPr>
          <p:blipFill>
            <a:blip r:embed="rId20" cstate="print"/>
            <a:srcRect/>
            <a:stretch>
              <a:fillRect/>
            </a:stretch>
          </p:blipFill>
          <p:spPr bwMode="auto">
            <a:xfrm>
              <a:off x="755650" y="4876800"/>
              <a:ext cx="285750" cy="190500"/>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pic>
        <p:pic>
          <p:nvPicPr>
            <p:cNvPr id="25" name="Picture 72" descr="mar"/>
            <p:cNvPicPr>
              <a:picLocks noChangeAspect="1" noChangeArrowheads="1"/>
            </p:cNvPicPr>
            <p:nvPr/>
          </p:nvPicPr>
          <p:blipFill>
            <a:blip r:embed="rId21" cstate="print"/>
            <a:srcRect/>
            <a:stretch>
              <a:fillRect/>
            </a:stretch>
          </p:blipFill>
          <p:spPr bwMode="auto">
            <a:xfrm>
              <a:off x="755650" y="5076825"/>
              <a:ext cx="285750" cy="190500"/>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pic>
        <p:pic>
          <p:nvPicPr>
            <p:cNvPr id="26" name="Picture 73" descr="rou"/>
            <p:cNvPicPr>
              <a:picLocks noChangeAspect="1" noChangeArrowheads="1"/>
            </p:cNvPicPr>
            <p:nvPr/>
          </p:nvPicPr>
          <p:blipFill>
            <a:blip r:embed="rId22" cstate="print"/>
            <a:srcRect/>
            <a:stretch>
              <a:fillRect/>
            </a:stretch>
          </p:blipFill>
          <p:spPr bwMode="auto">
            <a:xfrm>
              <a:off x="755650" y="5292725"/>
              <a:ext cx="285750" cy="190500"/>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pic>
        <p:pic>
          <p:nvPicPr>
            <p:cNvPr id="27" name="Picture 74" descr="svn"/>
            <p:cNvPicPr>
              <a:picLocks noChangeAspect="1" noChangeArrowheads="1"/>
            </p:cNvPicPr>
            <p:nvPr/>
          </p:nvPicPr>
          <p:blipFill>
            <a:blip r:embed="rId23" cstate="print"/>
            <a:srcRect/>
            <a:stretch>
              <a:fillRect/>
            </a:stretch>
          </p:blipFill>
          <p:spPr bwMode="auto">
            <a:xfrm>
              <a:off x="755650" y="5511800"/>
              <a:ext cx="285750" cy="190500"/>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pic>
        <p:pic>
          <p:nvPicPr>
            <p:cNvPr id="28" name="Picture 75" descr="esp"/>
            <p:cNvPicPr>
              <a:picLocks noChangeAspect="1" noChangeArrowheads="1"/>
            </p:cNvPicPr>
            <p:nvPr/>
          </p:nvPicPr>
          <p:blipFill>
            <a:blip r:embed="rId24" cstate="print"/>
            <a:srcRect/>
            <a:stretch>
              <a:fillRect/>
            </a:stretch>
          </p:blipFill>
          <p:spPr bwMode="auto">
            <a:xfrm>
              <a:off x="755650" y="5734050"/>
              <a:ext cx="285750" cy="190500"/>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pic>
        <p:pic>
          <p:nvPicPr>
            <p:cNvPr id="29" name="Picture 76" descr="syr"/>
            <p:cNvPicPr>
              <a:picLocks noChangeAspect="1" noChangeArrowheads="1"/>
            </p:cNvPicPr>
            <p:nvPr/>
          </p:nvPicPr>
          <p:blipFill>
            <a:blip r:embed="rId25" cstate="print"/>
            <a:srcRect/>
            <a:stretch>
              <a:fillRect/>
            </a:stretch>
          </p:blipFill>
          <p:spPr bwMode="auto">
            <a:xfrm>
              <a:off x="755650" y="5949950"/>
              <a:ext cx="285750" cy="190500"/>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pic>
        <p:pic>
          <p:nvPicPr>
            <p:cNvPr id="30" name="Picture 77" descr="tun"/>
            <p:cNvPicPr>
              <a:picLocks noChangeAspect="1" noChangeArrowheads="1"/>
            </p:cNvPicPr>
            <p:nvPr/>
          </p:nvPicPr>
          <p:blipFill>
            <a:blip r:embed="rId26" cstate="print"/>
            <a:srcRect/>
            <a:stretch>
              <a:fillRect/>
            </a:stretch>
          </p:blipFill>
          <p:spPr bwMode="auto">
            <a:xfrm>
              <a:off x="755650" y="6165850"/>
              <a:ext cx="285750" cy="190500"/>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pic>
        <p:pic>
          <p:nvPicPr>
            <p:cNvPr id="31" name="Picture 78" descr="tur"/>
            <p:cNvPicPr>
              <a:picLocks noChangeAspect="1" noChangeArrowheads="1"/>
            </p:cNvPicPr>
            <p:nvPr/>
          </p:nvPicPr>
          <p:blipFill>
            <a:blip r:embed="rId27" cstate="print"/>
            <a:srcRect/>
            <a:stretch>
              <a:fillRect/>
            </a:stretch>
          </p:blipFill>
          <p:spPr bwMode="auto">
            <a:xfrm>
              <a:off x="755650" y="6381750"/>
              <a:ext cx="285750" cy="190500"/>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pic>
        <p:pic>
          <p:nvPicPr>
            <p:cNvPr id="32" name="Picture 211"/>
            <p:cNvPicPr>
              <a:picLocks noChangeAspect="1" noChangeArrowheads="1"/>
            </p:cNvPicPr>
            <p:nvPr/>
          </p:nvPicPr>
          <p:blipFill>
            <a:blip r:embed="rId28" cstate="print"/>
            <a:srcRect/>
            <a:stretch>
              <a:fillRect/>
            </a:stretch>
          </p:blipFill>
          <p:spPr bwMode="auto">
            <a:xfrm>
              <a:off x="750265" y="4225850"/>
              <a:ext cx="286200" cy="190800"/>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pic>
      </p:grpSp>
    </p:spTree>
    <p:extLst>
      <p:ext uri="{BB962C8B-B14F-4D97-AF65-F5344CB8AC3E}">
        <p14:creationId xmlns:p14="http://schemas.microsoft.com/office/powerpoint/2010/main" xmlns="" val="19459496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9"/>
          <p:cNvSpPr txBox="1">
            <a:spLocks noChangeArrowheads="1"/>
          </p:cNvSpPr>
          <p:nvPr/>
        </p:nvSpPr>
        <p:spPr bwMode="auto">
          <a:xfrm>
            <a:off x="7812089" y="6669088"/>
            <a:ext cx="1505220" cy="184666"/>
          </a:xfrm>
          <a:prstGeom prst="rect">
            <a:avLst/>
          </a:prstGeom>
          <a:noFill/>
          <a:ln w="9525">
            <a:noFill/>
            <a:miter lim="800000"/>
            <a:headEnd/>
            <a:tailEnd/>
          </a:ln>
        </p:spPr>
        <p:txBody>
          <a:bodyPr wrap="none" lIns="0" tIns="0" rIns="0" bIns="0">
            <a:spAutoFit/>
          </a:bodyPr>
          <a:lstStyle/>
          <a:p>
            <a:pPr eaLnBrk="1" fontAlgn="auto" hangingPunct="1">
              <a:spcBef>
                <a:spcPct val="50000"/>
              </a:spcBef>
              <a:spcAft>
                <a:spcPts val="0"/>
              </a:spcAft>
            </a:pPr>
            <a:r>
              <a:rPr lang="en-US" sz="1200" b="1">
                <a:solidFill>
                  <a:prstClr val="white"/>
                </a:solidFill>
                <a:latin typeface="Georgia"/>
                <a:ea typeface="+mn-ea"/>
                <a:cs typeface="Times New Roman" pitchFamily="18" charset="0"/>
              </a:rPr>
              <a:t>© </a:t>
            </a:r>
            <a:r>
              <a:rPr lang="en-US" sz="1200" b="1">
                <a:solidFill>
                  <a:prstClr val="white"/>
                </a:solidFill>
                <a:latin typeface="Georgia"/>
                <a:ea typeface="+mn-ea"/>
              </a:rPr>
              <a:t>FAO-GFCM 2010</a:t>
            </a:r>
            <a:endParaRPr lang="en-GB" sz="1200" b="1">
              <a:solidFill>
                <a:prstClr val="white"/>
              </a:solidFill>
              <a:latin typeface="Georgia"/>
              <a:ea typeface="+mn-ea"/>
            </a:endParaRPr>
          </a:p>
        </p:txBody>
      </p:sp>
      <p:pic>
        <p:nvPicPr>
          <p:cNvPr id="5148" name="Picture 28" descr="mediterranean2"/>
          <p:cNvPicPr>
            <a:picLocks noChangeAspect="1" noChangeArrowheads="1"/>
          </p:cNvPicPr>
          <p:nvPr/>
        </p:nvPicPr>
        <p:blipFill>
          <a:blip r:embed="rId3" cstate="print"/>
          <a:srcRect/>
          <a:stretch>
            <a:fillRect/>
          </a:stretch>
        </p:blipFill>
        <p:spPr bwMode="auto">
          <a:xfrm>
            <a:off x="250825" y="3220769"/>
            <a:ext cx="8572500" cy="3520629"/>
          </a:xfrm>
          <a:prstGeom prst="rect">
            <a:avLst/>
          </a:prstGeom>
          <a:noFill/>
          <a:effectLst>
            <a:outerShdw dist="28398" dir="3806097" algn="ctr" rotWithShape="0">
              <a:srgbClr val="66CCFF">
                <a:alpha val="50000"/>
              </a:srgbClr>
            </a:outerShdw>
          </a:effectLst>
        </p:spPr>
      </p:pic>
      <p:sp>
        <p:nvSpPr>
          <p:cNvPr id="5133" name="Rectangle 13"/>
          <p:cNvSpPr>
            <a:spLocks noChangeArrowheads="1"/>
          </p:cNvSpPr>
          <p:nvPr/>
        </p:nvSpPr>
        <p:spPr bwMode="auto">
          <a:xfrm>
            <a:off x="-5900" y="142012"/>
            <a:ext cx="9180512" cy="1057588"/>
          </a:xfrm>
          <a:prstGeom prst="rect">
            <a:avLst/>
          </a:prstGeom>
          <a:solidFill>
            <a:schemeClr val="bg1"/>
          </a:solidFill>
          <a:ln w="9525">
            <a:noFill/>
            <a:prstDash val="dash"/>
            <a:miter lim="800000"/>
            <a:headEnd/>
            <a:tailEnd/>
          </a:ln>
        </p:spPr>
        <p:txBody>
          <a:bodyPr wrap="square" lIns="36000" tIns="36000" rIns="36000" bIns="36000" anchor="ctr">
            <a:spAutoFit/>
          </a:bodyPr>
          <a:lstStyle/>
          <a:p>
            <a:pPr algn="ctr" eaLnBrk="1" fontAlgn="auto" hangingPunct="1">
              <a:spcBef>
                <a:spcPts val="0"/>
              </a:spcBef>
              <a:spcAft>
                <a:spcPts val="0"/>
              </a:spcAft>
            </a:pPr>
            <a:r>
              <a:rPr lang="en-GB" sz="3200" b="1" dirty="0" smtClean="0">
                <a:solidFill>
                  <a:srgbClr val="FF9900"/>
                </a:solidFill>
                <a:effectLst>
                  <a:outerShdw blurRad="38100" dist="38100" dir="2700000" algn="tl">
                    <a:srgbClr val="000000">
                      <a:alpha val="43137"/>
                    </a:srgbClr>
                  </a:outerShdw>
                </a:effectLst>
                <a:latin typeface="Georgia"/>
                <a:ea typeface="+mn-ea"/>
              </a:rPr>
              <a:t>Regional Fisheries Management Organisation (RFMO) </a:t>
            </a:r>
            <a:endParaRPr lang="en-US" sz="3200" b="1" dirty="0">
              <a:solidFill>
                <a:srgbClr val="FF9900"/>
              </a:solidFill>
              <a:effectLst>
                <a:outerShdw blurRad="38100" dist="38100" dir="2700000" algn="tl">
                  <a:srgbClr val="000000">
                    <a:alpha val="43137"/>
                  </a:srgbClr>
                </a:outerShdw>
              </a:effectLst>
              <a:latin typeface="Georgia"/>
              <a:ea typeface="+mn-ea"/>
            </a:endParaRPr>
          </a:p>
        </p:txBody>
      </p:sp>
      <p:sp>
        <p:nvSpPr>
          <p:cNvPr id="5135" name="Rectangle 15"/>
          <p:cNvSpPr>
            <a:spLocks noChangeArrowheads="1"/>
          </p:cNvSpPr>
          <p:nvPr/>
        </p:nvSpPr>
        <p:spPr bwMode="auto">
          <a:xfrm>
            <a:off x="263660" y="1124759"/>
            <a:ext cx="4113063" cy="2288694"/>
          </a:xfrm>
          <a:prstGeom prst="rect">
            <a:avLst/>
          </a:prstGeom>
          <a:noFill/>
          <a:ln w="9525">
            <a:solidFill>
              <a:schemeClr val="bg1"/>
            </a:solidFill>
            <a:prstDash val="dash"/>
            <a:miter lim="800000"/>
            <a:headEnd/>
            <a:tailEnd/>
          </a:ln>
        </p:spPr>
        <p:txBody>
          <a:bodyPr wrap="square" lIns="36000" tIns="36000" rIns="36000" bIns="36000" anchor="ctr">
            <a:spAutoFit/>
          </a:bodyPr>
          <a:lstStyle/>
          <a:p>
            <a:pPr eaLnBrk="1" fontAlgn="auto" hangingPunct="1">
              <a:spcBef>
                <a:spcPts val="0"/>
              </a:spcBef>
              <a:spcAft>
                <a:spcPts val="0"/>
              </a:spcAft>
            </a:pPr>
            <a:r>
              <a:rPr lang="en-GB" b="1" dirty="0">
                <a:solidFill>
                  <a:srgbClr val="002060"/>
                </a:solidFill>
                <a:latin typeface="Georgia"/>
                <a:ea typeface="+mn-ea"/>
              </a:rPr>
              <a:t>Regional Fishery Bodies (RFB) </a:t>
            </a:r>
            <a:r>
              <a:rPr lang="en-GB" dirty="0">
                <a:solidFill>
                  <a:srgbClr val="002060"/>
                </a:solidFill>
                <a:latin typeface="Georgia"/>
                <a:ea typeface="+mn-ea"/>
              </a:rPr>
              <a:t>-- a group of States or organizations that </a:t>
            </a:r>
            <a:r>
              <a:rPr lang="en-GB" dirty="0" smtClean="0">
                <a:solidFill>
                  <a:srgbClr val="002060"/>
                </a:solidFill>
                <a:latin typeface="Georgia"/>
                <a:ea typeface="+mn-ea"/>
              </a:rPr>
              <a:t>work </a:t>
            </a:r>
            <a:r>
              <a:rPr lang="en-GB" dirty="0">
                <a:solidFill>
                  <a:srgbClr val="002060"/>
                </a:solidFill>
                <a:latin typeface="Georgia"/>
                <a:ea typeface="+mn-ea"/>
              </a:rPr>
              <a:t>together towards the conservation and management of fish </a:t>
            </a:r>
            <a:r>
              <a:rPr lang="en-GB" dirty="0" smtClean="0">
                <a:solidFill>
                  <a:srgbClr val="002060"/>
                </a:solidFill>
                <a:latin typeface="Georgia"/>
                <a:ea typeface="+mn-ea"/>
              </a:rPr>
              <a:t>stocks </a:t>
            </a:r>
            <a:endParaRPr lang="en-US" b="1" dirty="0">
              <a:solidFill>
                <a:srgbClr val="002060"/>
              </a:solidFill>
              <a:latin typeface="Georgia"/>
              <a:ea typeface="+mn-ea"/>
            </a:endParaRPr>
          </a:p>
        </p:txBody>
      </p:sp>
      <p:pic>
        <p:nvPicPr>
          <p:cNvPr id="6150" name="Picture 101" descr="Regional Fishery Bodies - World Ocean coverage"/>
          <p:cNvPicPr>
            <a:picLocks noChangeAspect="1" noChangeArrowheads="1"/>
          </p:cNvPicPr>
          <p:nvPr/>
        </p:nvPicPr>
        <p:blipFill>
          <a:blip r:embed="rId4" cstate="print"/>
          <a:srcRect/>
          <a:stretch>
            <a:fillRect/>
          </a:stretch>
        </p:blipFill>
        <p:spPr bwMode="auto">
          <a:xfrm>
            <a:off x="4392488" y="1225583"/>
            <a:ext cx="4572000" cy="2630974"/>
          </a:xfrm>
          <a:prstGeom prst="rect">
            <a:avLst/>
          </a:prstGeom>
          <a:noFill/>
          <a:ln w="9525">
            <a:noFill/>
            <a:miter lim="800000"/>
            <a:headEnd/>
            <a:tailEnd/>
          </a:ln>
        </p:spPr>
      </p:pic>
      <p:sp>
        <p:nvSpPr>
          <p:cNvPr id="6151" name="Text Box 102"/>
          <p:cNvSpPr txBox="1">
            <a:spLocks noChangeArrowheads="1"/>
          </p:cNvSpPr>
          <p:nvPr/>
        </p:nvSpPr>
        <p:spPr bwMode="auto">
          <a:xfrm>
            <a:off x="179512" y="6519446"/>
            <a:ext cx="8964488" cy="338554"/>
          </a:xfrm>
          <a:prstGeom prst="rect">
            <a:avLst/>
          </a:prstGeom>
          <a:noFill/>
          <a:ln w="9525">
            <a:noFill/>
            <a:miter lim="800000"/>
            <a:headEnd/>
            <a:tailEnd/>
          </a:ln>
        </p:spPr>
        <p:txBody>
          <a:bodyPr wrap="square">
            <a:spAutoFit/>
          </a:bodyPr>
          <a:lstStyle/>
          <a:p>
            <a:pPr eaLnBrk="1" fontAlgn="auto" hangingPunct="1">
              <a:spcBef>
                <a:spcPct val="50000"/>
              </a:spcBef>
              <a:spcAft>
                <a:spcPts val="0"/>
              </a:spcAft>
            </a:pPr>
            <a:r>
              <a:rPr lang="en-GB" sz="800" b="1" dirty="0">
                <a:solidFill>
                  <a:srgbClr val="0070C0"/>
                </a:solidFill>
                <a:latin typeface="Georgia"/>
                <a:ea typeface="+mn-ea"/>
              </a:rPr>
              <a:t>Bibliographic citation </a:t>
            </a:r>
            <a:r>
              <a:rPr lang="en-GB" sz="800" u="sng" dirty="0">
                <a:solidFill>
                  <a:srgbClr val="0070C0"/>
                </a:solidFill>
                <a:latin typeface="Georgia"/>
                <a:ea typeface="+mn-ea"/>
                <a:hlinkClick r:id="rId5"/>
              </a:rPr>
              <a:t>email </a:t>
            </a:r>
            <a:r>
              <a:rPr lang="en-GB" sz="800" u="sng" dirty="0" err="1">
                <a:solidFill>
                  <a:srgbClr val="0070C0"/>
                </a:solidFill>
                <a:latin typeface="Georgia"/>
                <a:ea typeface="+mn-ea"/>
                <a:hlinkClick r:id="rId5"/>
              </a:rPr>
              <a:t>it</a:t>
            </a:r>
            <a:r>
              <a:rPr lang="en-GB" sz="800" u="sng" dirty="0" err="1">
                <a:solidFill>
                  <a:srgbClr val="0070C0"/>
                </a:solidFill>
                <a:latin typeface="Georgia"/>
                <a:ea typeface="+mn-ea"/>
              </a:rPr>
              <a:t>text</a:t>
            </a:r>
            <a:r>
              <a:rPr lang="en-GB" sz="800" u="sng" dirty="0">
                <a:solidFill>
                  <a:srgbClr val="0070C0"/>
                </a:solidFill>
                <a:latin typeface="Georgia"/>
                <a:ea typeface="+mn-ea"/>
              </a:rPr>
              <a:t>-only </a:t>
            </a:r>
            <a:r>
              <a:rPr lang="en-GB" sz="800" u="sng" dirty="0" err="1">
                <a:solidFill>
                  <a:srgbClr val="0070C0"/>
                </a:solidFill>
                <a:latin typeface="Georgia"/>
                <a:ea typeface="+mn-ea"/>
              </a:rPr>
              <a:t>view</a:t>
            </a:r>
            <a:r>
              <a:rPr lang="en-GB" sz="800" dirty="0" err="1">
                <a:solidFill>
                  <a:srgbClr val="0070C0"/>
                </a:solidFill>
                <a:latin typeface="Georgia"/>
                <a:ea typeface="+mn-ea"/>
              </a:rPr>
              <a:t>FAO</a:t>
            </a:r>
            <a:r>
              <a:rPr lang="en-GB" sz="800" dirty="0">
                <a:solidFill>
                  <a:srgbClr val="0070C0"/>
                </a:solidFill>
                <a:latin typeface="Georgia"/>
                <a:ea typeface="+mn-ea"/>
              </a:rPr>
              <a:t>. © 2008-2010. Regional Fishery Bodies (RFB) - Web Site. Regional Fishery Bodies (RFB). FI Institutional Websites. In: </a:t>
            </a:r>
            <a:r>
              <a:rPr lang="en-GB" sz="800" i="1" dirty="0">
                <a:solidFill>
                  <a:srgbClr val="0070C0"/>
                </a:solidFill>
                <a:latin typeface="Georgia"/>
                <a:ea typeface="+mn-ea"/>
              </a:rPr>
              <a:t>FAO Fisheries and Aquaculture Department</a:t>
            </a:r>
            <a:r>
              <a:rPr lang="en-GB" sz="800" dirty="0">
                <a:solidFill>
                  <a:srgbClr val="0070C0"/>
                </a:solidFill>
                <a:latin typeface="Georgia"/>
                <a:ea typeface="+mn-ea"/>
              </a:rPr>
              <a:t> [online]. Rome. Updated 20 October 2008. [Cited 7 December 2010]. </a:t>
            </a:r>
            <a:r>
              <a:rPr lang="en-GB" sz="800" dirty="0">
                <a:solidFill>
                  <a:srgbClr val="0070C0"/>
                </a:solidFill>
                <a:latin typeface="Georgia"/>
                <a:ea typeface="+mn-ea"/>
                <a:hlinkClick r:id="rId6"/>
              </a:rPr>
              <a:t>http://www.fao.org/fishery/rfb/en</a:t>
            </a:r>
            <a:endParaRPr lang="en-GB" sz="800" dirty="0">
              <a:solidFill>
                <a:srgbClr val="0070C0"/>
              </a:solidFill>
              <a:latin typeface="Georgia"/>
              <a:ea typeface="+mn-ea"/>
            </a:endParaRPr>
          </a:p>
        </p:txBody>
      </p:sp>
      <p:sp>
        <p:nvSpPr>
          <p:cNvPr id="35" name="Rectangle 5"/>
          <p:cNvSpPr>
            <a:spLocks noChangeArrowheads="1"/>
          </p:cNvSpPr>
          <p:nvPr/>
        </p:nvSpPr>
        <p:spPr bwMode="auto">
          <a:xfrm>
            <a:off x="251520" y="3820428"/>
            <a:ext cx="8697202" cy="3027358"/>
          </a:xfrm>
          <a:prstGeom prst="rect">
            <a:avLst/>
          </a:prstGeom>
          <a:solidFill>
            <a:schemeClr val="bg1">
              <a:alpha val="25098"/>
            </a:schemeClr>
          </a:solidFill>
          <a:ln w="9525">
            <a:noFill/>
            <a:prstDash val="dash"/>
            <a:miter lim="800000"/>
            <a:headEnd/>
            <a:tailEnd/>
          </a:ln>
        </p:spPr>
        <p:txBody>
          <a:bodyPr wrap="square" lIns="36000" tIns="36000" rIns="36000" bIns="36000" anchor="ctr">
            <a:spAutoFit/>
          </a:bodyPr>
          <a:lstStyle/>
          <a:p>
            <a:pPr eaLnBrk="1" fontAlgn="auto" hangingPunct="1">
              <a:spcBef>
                <a:spcPts val="0"/>
              </a:spcBef>
              <a:spcAft>
                <a:spcPts val="0"/>
              </a:spcAft>
            </a:pPr>
            <a:r>
              <a:rPr lang="en-GB" b="1" dirty="0">
                <a:solidFill>
                  <a:srgbClr val="002060"/>
                </a:solidFill>
                <a:latin typeface="Georgia"/>
                <a:ea typeface="+mn-ea"/>
              </a:rPr>
              <a:t>RFMO</a:t>
            </a:r>
            <a:r>
              <a:rPr lang="en-GB" dirty="0">
                <a:solidFill>
                  <a:srgbClr val="002060"/>
                </a:solidFill>
                <a:latin typeface="Georgia"/>
                <a:ea typeface="+mn-ea"/>
              </a:rPr>
              <a:t>s are international organisations formed by countries with fishing interests in an area or focus on particular highly-migratory species, notably tuna, throughout vast geographical </a:t>
            </a:r>
            <a:r>
              <a:rPr lang="en-GB" dirty="0" smtClean="0">
                <a:solidFill>
                  <a:srgbClr val="002060"/>
                </a:solidFill>
                <a:latin typeface="Georgia"/>
                <a:ea typeface="+mn-ea"/>
              </a:rPr>
              <a:t>areas. Some </a:t>
            </a:r>
            <a:r>
              <a:rPr lang="en-GB" dirty="0">
                <a:solidFill>
                  <a:srgbClr val="002060"/>
                </a:solidFill>
                <a:latin typeface="Georgia"/>
                <a:ea typeface="+mn-ea"/>
              </a:rPr>
              <a:t>RFMOs have management powers to set catch and fishing effort limits, technical measures, and control obligations. </a:t>
            </a:r>
            <a:endParaRPr lang="en-US" dirty="0">
              <a:solidFill>
                <a:srgbClr val="002060"/>
              </a:solidFill>
              <a:latin typeface="Georgia"/>
              <a:ea typeface="+mn-ea"/>
            </a:endParaRPr>
          </a:p>
          <a:p>
            <a:pPr algn="ctr" eaLnBrk="1" fontAlgn="auto" hangingPunct="1">
              <a:spcBef>
                <a:spcPts val="0"/>
              </a:spcBef>
              <a:spcAft>
                <a:spcPts val="0"/>
              </a:spcAft>
            </a:pPr>
            <a:r>
              <a:rPr lang="en-US" b="1" i="1" dirty="0" smtClean="0">
                <a:solidFill>
                  <a:srgbClr val="002060"/>
                </a:solidFill>
                <a:latin typeface="Georgia"/>
                <a:ea typeface="+mn-ea"/>
              </a:rPr>
              <a:t>The GFCM  </a:t>
            </a:r>
            <a:r>
              <a:rPr lang="en-US" b="1" i="1" dirty="0">
                <a:solidFill>
                  <a:srgbClr val="002060"/>
                </a:solidFill>
                <a:latin typeface="Georgia"/>
                <a:ea typeface="+mn-ea"/>
              </a:rPr>
              <a:t>as RFMOs has also competence in Aquaculture</a:t>
            </a:r>
          </a:p>
        </p:txBody>
      </p:sp>
    </p:spTree>
    <p:extLst>
      <p:ext uri="{BB962C8B-B14F-4D97-AF65-F5344CB8AC3E}">
        <p14:creationId xmlns:p14="http://schemas.microsoft.com/office/powerpoint/2010/main" xmlns="" val="34425001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idx="4294967295"/>
          </p:nvPr>
        </p:nvSpPr>
        <p:spPr>
          <a:xfrm>
            <a:off x="0" y="116632"/>
            <a:ext cx="9144000" cy="523220"/>
          </a:xfrm>
        </p:spPr>
        <p:txBody>
          <a:bodyPr vert="horz" lIns="91440" tIns="45720" rIns="91440" bIns="45720" rtlCol="0" anchor="ctr">
            <a:normAutofit fontScale="90000"/>
          </a:bodyPr>
          <a:lstStyle/>
          <a:p>
            <a:pPr algn="ctr"/>
            <a:r>
              <a:rPr lang="en-US" sz="2800" dirty="0" smtClean="0">
                <a:ln w="10160">
                  <a:solidFill>
                    <a:schemeClr val="accent1"/>
                  </a:solidFill>
                  <a:prstDash val="solid"/>
                </a:ln>
                <a:effectLst>
                  <a:outerShdw blurRad="38100" dist="32000" dir="5400000" algn="tl">
                    <a:srgbClr val="000000">
                      <a:alpha val="30000"/>
                    </a:srgbClr>
                  </a:outerShdw>
                </a:effectLst>
                <a:latin typeface="Verdana" pitchFamily="34" charset="0"/>
                <a:ea typeface="Verdana" pitchFamily="34" charset="0"/>
                <a:cs typeface="Verdana" pitchFamily="34" charset="0"/>
              </a:rPr>
              <a:t>   </a:t>
            </a:r>
            <a:r>
              <a:rPr lang="en-US" sz="4400" dirty="0">
                <a:ln w="10160">
                  <a:solidFill>
                    <a:schemeClr val="accent1"/>
                  </a:solidFill>
                  <a:prstDash val="solid"/>
                </a:ln>
              </a:rPr>
              <a:t>GFCM functioning</a:t>
            </a:r>
          </a:p>
        </p:txBody>
      </p:sp>
      <p:sp>
        <p:nvSpPr>
          <p:cNvPr id="7" name="TextBox 6"/>
          <p:cNvSpPr txBox="1"/>
          <p:nvPr/>
        </p:nvSpPr>
        <p:spPr>
          <a:xfrm>
            <a:off x="5724130" y="4709462"/>
            <a:ext cx="3096344" cy="1815882"/>
          </a:xfrm>
          <a:prstGeom prst="rect">
            <a:avLst/>
          </a:prstGeom>
          <a:noFill/>
        </p:spPr>
        <p:txBody>
          <a:bodyPr wrap="square" rtlCol="0">
            <a:spAutoFit/>
          </a:bodyPr>
          <a:lstStyle/>
          <a:p>
            <a:pPr eaLnBrk="1" fontAlgn="auto" hangingPunct="1">
              <a:spcBef>
                <a:spcPts val="600"/>
              </a:spcBef>
              <a:spcAft>
                <a:spcPts val="600"/>
              </a:spcAft>
              <a:buFont typeface="Wingdings" pitchFamily="2" charset="2"/>
              <a:buChar char="§"/>
            </a:pPr>
            <a:r>
              <a:rPr lang="en-US" sz="1700" dirty="0">
                <a:solidFill>
                  <a:srgbClr val="002060"/>
                </a:solidFill>
                <a:latin typeface="Verdana" pitchFamily="34" charset="0"/>
                <a:ea typeface="Verdana" pitchFamily="34" charset="0"/>
                <a:cs typeface="Verdana" pitchFamily="34" charset="0"/>
              </a:rPr>
              <a:t> </a:t>
            </a:r>
            <a:r>
              <a:rPr lang="en-US" sz="1700" dirty="0" smtClean="0">
                <a:solidFill>
                  <a:srgbClr val="002060"/>
                </a:solidFill>
                <a:latin typeface="Verdana" pitchFamily="34" charset="0"/>
                <a:ea typeface="Verdana" pitchFamily="34" charset="0"/>
                <a:cs typeface="Verdana" pitchFamily="34" charset="0"/>
              </a:rPr>
              <a:t>The Committee </a:t>
            </a:r>
            <a:r>
              <a:rPr lang="en-US" sz="1700" dirty="0">
                <a:solidFill>
                  <a:srgbClr val="002060"/>
                </a:solidFill>
                <a:latin typeface="Verdana" pitchFamily="34" charset="0"/>
                <a:ea typeface="Verdana" pitchFamily="34" charset="0"/>
                <a:cs typeface="Verdana" pitchFamily="34" charset="0"/>
              </a:rPr>
              <a:t>on Aquaculture (CAQ) provide advice to the Commission</a:t>
            </a:r>
          </a:p>
          <a:p>
            <a:pPr eaLnBrk="1" fontAlgn="auto" hangingPunct="1">
              <a:spcBef>
                <a:spcPts val="600"/>
              </a:spcBef>
              <a:spcAft>
                <a:spcPts val="600"/>
              </a:spcAft>
              <a:buFont typeface="Wingdings" pitchFamily="2" charset="2"/>
              <a:buChar char="§"/>
            </a:pPr>
            <a:r>
              <a:rPr lang="en-US" sz="1700" dirty="0" smtClean="0">
                <a:solidFill>
                  <a:srgbClr val="002060"/>
                </a:solidFill>
                <a:latin typeface="Verdana" pitchFamily="34" charset="0"/>
                <a:ea typeface="Verdana" pitchFamily="34" charset="0"/>
                <a:cs typeface="Verdana" pitchFamily="34" charset="0"/>
              </a:rPr>
              <a:t>Full </a:t>
            </a:r>
            <a:r>
              <a:rPr lang="en-US" sz="1700" dirty="0">
                <a:solidFill>
                  <a:srgbClr val="002060"/>
                </a:solidFill>
                <a:latin typeface="Verdana" pitchFamily="34" charset="0"/>
                <a:ea typeface="Verdana" pitchFamily="34" charset="0"/>
                <a:cs typeface="Verdana" pitchFamily="34" charset="0"/>
              </a:rPr>
              <a:t>consistency with global FAO policies </a:t>
            </a:r>
          </a:p>
        </p:txBody>
      </p:sp>
      <p:pic>
        <p:nvPicPr>
          <p:cNvPr id="2052" name="Picture 4" descr="https://gfcmsitestorage.blob.core.windows.net/contents/Images/GFCM-Commission-SAC-CAQ-CoC-CAF-.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1520" y="908720"/>
            <a:ext cx="8208912" cy="579297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Oval 3"/>
          <p:cNvSpPr/>
          <p:nvPr/>
        </p:nvSpPr>
        <p:spPr>
          <a:xfrm>
            <a:off x="3530382" y="1820582"/>
            <a:ext cx="2035474" cy="1152128"/>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a:solidFill>
                <a:prstClr val="white"/>
              </a:solidFill>
            </a:endParaRPr>
          </a:p>
        </p:txBody>
      </p:sp>
    </p:spTree>
    <p:extLst>
      <p:ext uri="{BB962C8B-B14F-4D97-AF65-F5344CB8AC3E}">
        <p14:creationId xmlns:p14="http://schemas.microsoft.com/office/powerpoint/2010/main" xmlns="" val="36286080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9512" y="1844853"/>
            <a:ext cx="6264696" cy="4824537"/>
          </a:xfrm>
        </p:spPr>
        <p:txBody>
          <a:bodyPr>
            <a:noAutofit/>
          </a:bodyPr>
          <a:lstStyle/>
          <a:p>
            <a:pPr>
              <a:buFont typeface="Arial" pitchFamily="34" charset="0"/>
              <a:buChar char="•"/>
            </a:pPr>
            <a:r>
              <a:rPr lang="en-US" b="1" dirty="0" smtClean="0">
                <a:solidFill>
                  <a:srgbClr val="002060"/>
                </a:solidFill>
                <a:ea typeface="Verdana" pitchFamily="34" charset="0"/>
                <a:cs typeface="Verdana" pitchFamily="34" charset="0"/>
              </a:rPr>
              <a:t>Developing site selection and criteria for the integration of aquaculture within coastal areas</a:t>
            </a:r>
          </a:p>
          <a:p>
            <a:pPr>
              <a:buFont typeface="Arial" pitchFamily="34" charset="0"/>
              <a:buChar char="•"/>
            </a:pPr>
            <a:r>
              <a:rPr lang="en-GB" b="1" dirty="0">
                <a:solidFill>
                  <a:schemeClr val="bg2">
                    <a:lumMod val="50000"/>
                  </a:schemeClr>
                </a:solidFill>
              </a:rPr>
              <a:t>Resolution GFCM/36/2012/1 on “Guidelines on allocated zones for aquaculture (AZA)”</a:t>
            </a:r>
          </a:p>
          <a:p>
            <a:pPr>
              <a:buFont typeface="Arial" pitchFamily="34" charset="0"/>
              <a:buChar char="•"/>
            </a:pPr>
            <a:r>
              <a:rPr lang="en-US" b="1" dirty="0" smtClean="0">
                <a:solidFill>
                  <a:srgbClr val="002060"/>
                </a:solidFill>
                <a:ea typeface="Verdana" pitchFamily="34" charset="0"/>
                <a:cs typeface="Verdana" pitchFamily="34" charset="0"/>
              </a:rPr>
              <a:t>Developed a harmonized </a:t>
            </a:r>
            <a:r>
              <a:rPr lang="en-US" b="1" dirty="0">
                <a:solidFill>
                  <a:srgbClr val="002060"/>
                </a:solidFill>
                <a:ea typeface="Verdana" pitchFamily="34" charset="0"/>
                <a:cs typeface="Verdana" pitchFamily="34" charset="0"/>
              </a:rPr>
              <a:t>environmental monitoring programme (EMP)</a:t>
            </a:r>
          </a:p>
          <a:p>
            <a:pPr>
              <a:buFont typeface="Arial" pitchFamily="34" charset="0"/>
              <a:buChar char="•"/>
            </a:pPr>
            <a:r>
              <a:rPr lang="en-US" b="1" dirty="0">
                <a:solidFill>
                  <a:srgbClr val="002060"/>
                </a:solidFill>
                <a:ea typeface="Verdana" pitchFamily="34" charset="0"/>
                <a:cs typeface="Verdana" pitchFamily="34" charset="0"/>
              </a:rPr>
              <a:t>Definition of environmental quality standards (EQS</a:t>
            </a:r>
            <a:r>
              <a:rPr lang="en-US" b="1" dirty="0" smtClean="0">
                <a:solidFill>
                  <a:srgbClr val="002060"/>
                </a:solidFill>
                <a:ea typeface="Verdana" pitchFamily="34" charset="0"/>
                <a:cs typeface="Verdana" pitchFamily="34" charset="0"/>
              </a:rPr>
              <a:t>)</a:t>
            </a:r>
          </a:p>
          <a:p>
            <a:pPr>
              <a:buFont typeface="Arial" pitchFamily="34" charset="0"/>
              <a:buChar char="•"/>
            </a:pPr>
            <a:r>
              <a:rPr lang="en-GB" b="1" dirty="0">
                <a:solidFill>
                  <a:srgbClr val="002060"/>
                </a:solidFill>
                <a:ea typeface="Verdana" pitchFamily="34" charset="0"/>
                <a:cs typeface="Verdana" pitchFamily="34" charset="0"/>
              </a:rPr>
              <a:t>Technical support and national capacity-building on identifying and establishing AZA </a:t>
            </a:r>
            <a:r>
              <a:rPr lang="en-GB" dirty="0">
                <a:solidFill>
                  <a:schemeClr val="bg2">
                    <a:lumMod val="50000"/>
                  </a:schemeClr>
                </a:solidFill>
              </a:rPr>
              <a:t> </a:t>
            </a:r>
          </a:p>
          <a:p>
            <a:pPr marL="274638" lvl="1" indent="-274638">
              <a:buFont typeface="Arial" panose="020B0604020202020204" pitchFamily="34" charset="0"/>
              <a:buChar char="•"/>
            </a:pPr>
            <a:r>
              <a:rPr lang="en-US" sz="2000" b="1" spc="150" dirty="0" smtClean="0">
                <a:solidFill>
                  <a:srgbClr val="002060"/>
                </a:solidFill>
                <a:ea typeface="Verdana" pitchFamily="34" charset="0"/>
                <a:cs typeface="Verdana" pitchFamily="34" charset="0"/>
              </a:rPr>
              <a:t>Increasing </a:t>
            </a:r>
            <a:r>
              <a:rPr lang="en-US" sz="2000" b="1" spc="150" dirty="0">
                <a:solidFill>
                  <a:srgbClr val="002060"/>
                </a:solidFill>
                <a:ea typeface="Verdana" pitchFamily="34" charset="0"/>
                <a:cs typeface="Verdana" pitchFamily="34" charset="0"/>
              </a:rPr>
              <a:t>uptake at the international level of the GFCM Resolution on </a:t>
            </a:r>
            <a:r>
              <a:rPr lang="en-US" sz="2000" b="1" spc="150" dirty="0" smtClean="0">
                <a:solidFill>
                  <a:srgbClr val="002060"/>
                </a:solidFill>
                <a:ea typeface="Verdana" pitchFamily="34" charset="0"/>
                <a:cs typeface="Verdana" pitchFamily="34" charset="0"/>
              </a:rPr>
              <a:t>AZA</a:t>
            </a:r>
            <a:endParaRPr lang="en-GB" sz="2000" b="1" dirty="0">
              <a:solidFill>
                <a:srgbClr val="002060"/>
              </a:solidFill>
              <a:ea typeface="Verdana" pitchFamily="34" charset="0"/>
              <a:cs typeface="Verdana" pitchFamily="34" charset="0"/>
            </a:endParaRPr>
          </a:p>
        </p:txBody>
      </p:sp>
      <p:sp>
        <p:nvSpPr>
          <p:cNvPr id="3" name="Title 2"/>
          <p:cNvSpPr>
            <a:spLocks noGrp="1"/>
          </p:cNvSpPr>
          <p:nvPr>
            <p:ph type="title"/>
          </p:nvPr>
        </p:nvSpPr>
        <p:spPr/>
        <p:txBody>
          <a:bodyPr/>
          <a:lstStyle/>
          <a:p>
            <a:r>
              <a:rPr lang="en-GB" sz="3000" dirty="0"/>
              <a:t>Working Group on Site Selection and Carrying Capacity  (</a:t>
            </a:r>
            <a:r>
              <a:rPr lang="en-GB" sz="3000" dirty="0" err="1" smtClean="0"/>
              <a:t>SHoCMEd</a:t>
            </a:r>
            <a:r>
              <a:rPr lang="en-GB" sz="3000" dirty="0" smtClean="0"/>
              <a:t> project)</a:t>
            </a:r>
            <a:endParaRPr lang="en-GB" sz="3000" dirty="0"/>
          </a:p>
        </p:txBody>
      </p:sp>
      <p:pic>
        <p:nvPicPr>
          <p:cNvPr id="6" name="Picture 2" descr="T:\FIPI\Rizzotti\CAQ (Marrakech, Février 2015)\PPT Presentations\aza.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59668" y="1506064"/>
            <a:ext cx="2160804" cy="50912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480686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15816" y="1700811"/>
            <a:ext cx="6016980" cy="4824537"/>
          </a:xfrm>
        </p:spPr>
        <p:txBody>
          <a:bodyPr>
            <a:noAutofit/>
          </a:bodyPr>
          <a:lstStyle/>
          <a:p>
            <a:pPr>
              <a:buFont typeface="Arial" pitchFamily="34" charset="0"/>
              <a:buChar char="•"/>
            </a:pPr>
            <a:r>
              <a:rPr lang="en-US" b="1" dirty="0">
                <a:solidFill>
                  <a:srgbClr val="002060"/>
                </a:solidFill>
                <a:ea typeface="Verdana" pitchFamily="34" charset="0"/>
                <a:cs typeface="Verdana" pitchFamily="34" charset="0"/>
              </a:rPr>
              <a:t>An EAA general </a:t>
            </a:r>
            <a:r>
              <a:rPr lang="en-US" b="1" dirty="0" smtClean="0">
                <a:solidFill>
                  <a:srgbClr val="002060"/>
                </a:solidFill>
                <a:ea typeface="Verdana" pitchFamily="34" charset="0"/>
                <a:cs typeface="Verdana" pitchFamily="34" charset="0"/>
              </a:rPr>
              <a:t>framework</a:t>
            </a:r>
            <a:endParaRPr lang="en-GB" b="1" dirty="0">
              <a:solidFill>
                <a:srgbClr val="002060"/>
              </a:solidFill>
              <a:ea typeface="Verdana" pitchFamily="34" charset="0"/>
              <a:cs typeface="Verdana" pitchFamily="34" charset="0"/>
            </a:endParaRPr>
          </a:p>
          <a:p>
            <a:pPr>
              <a:buFont typeface="Arial" pitchFamily="34" charset="0"/>
              <a:buChar char="•"/>
            </a:pPr>
            <a:r>
              <a:rPr lang="en-GB" b="1" dirty="0" smtClean="0">
                <a:solidFill>
                  <a:srgbClr val="002060"/>
                </a:solidFill>
                <a:ea typeface="Verdana" pitchFamily="34" charset="0"/>
                <a:cs typeface="Verdana" pitchFamily="34" charset="0"/>
              </a:rPr>
              <a:t>Regional </a:t>
            </a:r>
            <a:r>
              <a:rPr lang="en-GB" b="1" dirty="0">
                <a:solidFill>
                  <a:srgbClr val="002060"/>
                </a:solidFill>
                <a:ea typeface="Verdana" pitchFamily="34" charset="0"/>
                <a:cs typeface="Verdana" pitchFamily="34" charset="0"/>
              </a:rPr>
              <a:t>indicators and specific national indicators have been identified to monitor the development of aquaculture and improve communications (environmental; social; economic </a:t>
            </a:r>
            <a:r>
              <a:rPr lang="en-GB" b="1" dirty="0" smtClean="0">
                <a:solidFill>
                  <a:srgbClr val="002060"/>
                </a:solidFill>
                <a:ea typeface="Verdana" pitchFamily="34" charset="0"/>
                <a:cs typeface="Verdana" pitchFamily="34" charset="0"/>
              </a:rPr>
              <a:t>dimensions and governance)</a:t>
            </a:r>
          </a:p>
          <a:p>
            <a:pPr>
              <a:buFont typeface="Arial" pitchFamily="34" charset="0"/>
              <a:buChar char="•"/>
            </a:pPr>
            <a:r>
              <a:rPr lang="en-GB" b="1" dirty="0" smtClean="0">
                <a:solidFill>
                  <a:srgbClr val="002060"/>
                </a:solidFill>
                <a:ea typeface="Verdana" pitchFamily="34" charset="0"/>
                <a:cs typeface="Verdana" pitchFamily="34" charset="0"/>
              </a:rPr>
              <a:t>A </a:t>
            </a:r>
            <a:r>
              <a:rPr lang="en-GB" b="1" dirty="0">
                <a:solidFill>
                  <a:srgbClr val="002060"/>
                </a:solidFill>
                <a:ea typeface="Verdana" pitchFamily="34" charset="0"/>
                <a:cs typeface="Verdana" pitchFamily="34" charset="0"/>
              </a:rPr>
              <a:t>participatory, multidisciplinary and ecosystem approach (pilot studies) </a:t>
            </a:r>
          </a:p>
          <a:p>
            <a:pPr>
              <a:buFont typeface="Arial" pitchFamily="34" charset="0"/>
              <a:buChar char="•"/>
            </a:pPr>
            <a:r>
              <a:rPr lang="en-GB" b="1" dirty="0">
                <a:solidFill>
                  <a:srgbClr val="002060"/>
                </a:solidFill>
                <a:ea typeface="Verdana" pitchFamily="34" charset="0"/>
                <a:cs typeface="Verdana" pitchFamily="34" charset="0"/>
              </a:rPr>
              <a:t>Definition of standards and reference points</a:t>
            </a:r>
          </a:p>
        </p:txBody>
      </p:sp>
      <p:sp>
        <p:nvSpPr>
          <p:cNvPr id="3" name="Title 2"/>
          <p:cNvSpPr>
            <a:spLocks noGrp="1"/>
          </p:cNvSpPr>
          <p:nvPr>
            <p:ph type="title"/>
          </p:nvPr>
        </p:nvSpPr>
        <p:spPr/>
        <p:txBody>
          <a:bodyPr/>
          <a:lstStyle/>
          <a:p>
            <a:r>
              <a:rPr lang="en-GB" sz="3000" dirty="0"/>
              <a:t>Working Group on </a:t>
            </a:r>
            <a:r>
              <a:rPr lang="en-GB" sz="3000" dirty="0" smtClean="0"/>
              <a:t>sustainability in aquaculture  (</a:t>
            </a:r>
            <a:r>
              <a:rPr lang="en-GB" sz="3000" dirty="0" err="1" smtClean="0"/>
              <a:t>indam</a:t>
            </a:r>
            <a:r>
              <a:rPr lang="en-GB" sz="3000" dirty="0" smtClean="0"/>
              <a:t> project)</a:t>
            </a:r>
            <a:endParaRPr lang="en-GB" sz="3000" dirty="0"/>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8980" y="1864256"/>
            <a:ext cx="2657316" cy="3902898"/>
          </a:xfrm>
          <a:prstGeom prst="rect">
            <a:avLst/>
          </a:prstGeom>
          <a:noFill/>
          <a:ln w="12700">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
        <p:nvSpPr>
          <p:cNvPr id="7" name="Content Placeholder 1"/>
          <p:cNvSpPr txBox="1">
            <a:spLocks/>
          </p:cNvSpPr>
          <p:nvPr/>
        </p:nvSpPr>
        <p:spPr>
          <a:xfrm>
            <a:off x="145039" y="5877272"/>
            <a:ext cx="4139952" cy="548680"/>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fontAlgn="auto">
              <a:spcAft>
                <a:spcPts val="0"/>
              </a:spcAft>
              <a:buClr>
                <a:srgbClr val="242852">
                  <a:lumMod val="50000"/>
                </a:srgbClr>
              </a:buClr>
              <a:buFont typeface="Symbol" pitchFamily="18" charset="2"/>
              <a:buNone/>
            </a:pPr>
            <a:r>
              <a:rPr lang="en-GB" sz="1400" i="1" dirty="0">
                <a:solidFill>
                  <a:srgbClr val="002060"/>
                </a:solidFill>
                <a:latin typeface="Verdana" pitchFamily="34" charset="0"/>
                <a:ea typeface="Verdana" pitchFamily="34" charset="0"/>
                <a:cs typeface="Verdana" pitchFamily="34" charset="0"/>
              </a:rPr>
              <a:t>Guide for the use of indicators to monitor the sustainable development of </a:t>
            </a:r>
            <a:r>
              <a:rPr lang="en-GB" sz="1400" i="1" dirty="0" smtClean="0">
                <a:solidFill>
                  <a:srgbClr val="002060"/>
                </a:solidFill>
                <a:latin typeface="Verdana" pitchFamily="34" charset="0"/>
                <a:ea typeface="Verdana" pitchFamily="34" charset="0"/>
                <a:cs typeface="Verdana" pitchFamily="34" charset="0"/>
              </a:rPr>
              <a:t>aquaculture</a:t>
            </a:r>
            <a:endParaRPr lang="en-GB" sz="1400" i="1" dirty="0">
              <a:solidFill>
                <a:srgbClr val="002060"/>
              </a:solidFill>
              <a:latin typeface="Verdana" pitchFamily="34" charset="0"/>
              <a:ea typeface="Verdana" pitchFamily="34" charset="0"/>
              <a:cs typeface="Verdana" pitchFamily="34" charset="0"/>
            </a:endParaRPr>
          </a:p>
        </p:txBody>
      </p:sp>
      <p:pic>
        <p:nvPicPr>
          <p:cNvPr id="8" name="Picture 7" descr="C:\Documents and Settings\pavila\Mis documentos\4 FAO\AQUACULTURE\InDAM\Caso Piloto Spain Málaga abril 2011\Ctaqua-TallerFao3-Mayo201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520682" y="4988478"/>
            <a:ext cx="3347864" cy="1618371"/>
          </a:xfrm>
          <a:prstGeom prst="rect">
            <a:avLst/>
          </a:prstGeom>
          <a:noFill/>
          <a:ln w="12700">
            <a:no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489296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p:cNvSpPr txBox="1">
            <a:spLocks noChangeArrowheads="1"/>
          </p:cNvSpPr>
          <p:nvPr/>
        </p:nvSpPr>
        <p:spPr bwMode="auto">
          <a:xfrm>
            <a:off x="1936154" y="332686"/>
            <a:ext cx="7244358"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ts val="300"/>
              </a:spcBef>
              <a:buClr>
                <a:srgbClr val="7F8FA9"/>
              </a:buClr>
              <a:buFont typeface="Georgia" panose="02040502050405020303" pitchFamily="18" charset="0"/>
              <a:buChar char="•"/>
              <a:defRPr sz="2800">
                <a:solidFill>
                  <a:schemeClr val="tx1"/>
                </a:solidFill>
                <a:latin typeface="Georgia" panose="02040502050405020303" pitchFamily="18" charset="0"/>
              </a:defRPr>
            </a:lvl1pPr>
            <a:lvl2pPr marL="742950" indent="-285750" eaLnBrk="0" hangingPunct="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eaLnBrk="0" hangingPunct="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eaLnBrk="0" hangingPunct="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eaLnBrk="0" hangingPunct="0">
              <a:spcBef>
                <a:spcPts val="300"/>
              </a:spcBef>
              <a:buClr>
                <a:srgbClr val="7F8FA9"/>
              </a:buClr>
              <a:buFont typeface="Georgia" panose="02040502050405020303" pitchFamily="18" charset="0"/>
              <a:buChar char="▫"/>
              <a:defRPr sz="2000">
                <a:solidFill>
                  <a:srgbClr val="7F8FA9"/>
                </a:solidFill>
                <a:latin typeface="Georgia" panose="02040502050405020303" pitchFamily="18" charset="0"/>
              </a:defRPr>
            </a:lvl5pPr>
            <a:lvl6pPr marL="2514600" indent="-228600" eaLnBrk="0" fontAlgn="base" hangingPunct="0">
              <a:spcBef>
                <a:spcPts val="300"/>
              </a:spcBef>
              <a:spcAft>
                <a:spcPct val="0"/>
              </a:spcAft>
              <a:buClr>
                <a:srgbClr val="7F8FA9"/>
              </a:buClr>
              <a:buFont typeface="Georgia" panose="02040502050405020303" pitchFamily="18" charset="0"/>
              <a:buChar char="▫"/>
              <a:defRPr sz="2000">
                <a:solidFill>
                  <a:srgbClr val="7F8FA9"/>
                </a:solidFill>
                <a:latin typeface="Georgia" panose="02040502050405020303" pitchFamily="18" charset="0"/>
              </a:defRPr>
            </a:lvl6pPr>
            <a:lvl7pPr marL="2971800" indent="-228600" eaLnBrk="0" fontAlgn="base" hangingPunct="0">
              <a:spcBef>
                <a:spcPts val="300"/>
              </a:spcBef>
              <a:spcAft>
                <a:spcPct val="0"/>
              </a:spcAft>
              <a:buClr>
                <a:srgbClr val="7F8FA9"/>
              </a:buClr>
              <a:buFont typeface="Georgia" panose="02040502050405020303" pitchFamily="18" charset="0"/>
              <a:buChar char="▫"/>
              <a:defRPr sz="2000">
                <a:solidFill>
                  <a:srgbClr val="7F8FA9"/>
                </a:solidFill>
                <a:latin typeface="Georgia" panose="02040502050405020303" pitchFamily="18" charset="0"/>
              </a:defRPr>
            </a:lvl7pPr>
            <a:lvl8pPr marL="3429000" indent="-228600" eaLnBrk="0" fontAlgn="base" hangingPunct="0">
              <a:spcBef>
                <a:spcPts val="300"/>
              </a:spcBef>
              <a:spcAft>
                <a:spcPct val="0"/>
              </a:spcAft>
              <a:buClr>
                <a:srgbClr val="7F8FA9"/>
              </a:buClr>
              <a:buFont typeface="Georgia" panose="02040502050405020303" pitchFamily="18" charset="0"/>
              <a:buChar char="▫"/>
              <a:defRPr sz="2000">
                <a:solidFill>
                  <a:srgbClr val="7F8FA9"/>
                </a:solidFill>
                <a:latin typeface="Georgia" panose="02040502050405020303" pitchFamily="18" charset="0"/>
              </a:defRPr>
            </a:lvl8pPr>
            <a:lvl9pPr marL="3886200" indent="-228600" eaLnBrk="0" fontAlgn="base" hangingPunct="0">
              <a:spcBef>
                <a:spcPts val="300"/>
              </a:spcBef>
              <a:spcAft>
                <a:spcPct val="0"/>
              </a:spcAft>
              <a:buClr>
                <a:srgbClr val="7F8FA9"/>
              </a:buClr>
              <a:buFont typeface="Georgia" panose="02040502050405020303" pitchFamily="18" charset="0"/>
              <a:buChar char="▫"/>
              <a:defRPr sz="2000">
                <a:solidFill>
                  <a:srgbClr val="7F8FA9"/>
                </a:solidFill>
                <a:latin typeface="Georgia" panose="02040502050405020303" pitchFamily="18" charset="0"/>
              </a:defRPr>
            </a:lvl9pPr>
          </a:lstStyle>
          <a:p>
            <a:pPr eaLnBrk="1" fontAlgn="auto" hangingPunct="1">
              <a:spcBef>
                <a:spcPct val="0"/>
              </a:spcBef>
              <a:spcAft>
                <a:spcPts val="0"/>
              </a:spcAft>
              <a:buClrTx/>
              <a:buFontTx/>
              <a:buNone/>
            </a:pPr>
            <a:r>
              <a:rPr lang="en-GB" altLang="en-US" sz="2300" b="1" dirty="0">
                <a:solidFill>
                  <a:prstClr val="white"/>
                </a:solidFill>
                <a:latin typeface="Arial" panose="020B0604020202020204" pitchFamily="34" charset="0"/>
                <a:ea typeface="+mn-ea"/>
              </a:rPr>
              <a:t>Information System for the Promotion of Aquaculture in the Mediterranean </a:t>
            </a:r>
            <a:r>
              <a:rPr lang="en-US" altLang="en-US" sz="2300" b="1" dirty="0" smtClean="0">
                <a:solidFill>
                  <a:prstClr val="white"/>
                </a:solidFill>
                <a:latin typeface="Arial" panose="020B0604020202020204" pitchFamily="34" charset="0"/>
                <a:ea typeface="+mn-ea"/>
              </a:rPr>
              <a:t>(SIPAM)</a:t>
            </a:r>
            <a:endParaRPr lang="en-US" altLang="en-US" sz="2300" b="1" dirty="0">
              <a:solidFill>
                <a:prstClr val="white"/>
              </a:solidFill>
              <a:latin typeface="Arial" panose="020B0604020202020204" pitchFamily="34" charset="0"/>
              <a:ea typeface="+mn-ea"/>
            </a:endParaRPr>
          </a:p>
        </p:txBody>
      </p:sp>
      <p:sp>
        <p:nvSpPr>
          <p:cNvPr id="10" name="TextBox 9"/>
          <p:cNvSpPr txBox="1"/>
          <p:nvPr/>
        </p:nvSpPr>
        <p:spPr>
          <a:xfrm>
            <a:off x="148515" y="1669774"/>
            <a:ext cx="8743966" cy="2519151"/>
          </a:xfrm>
          <a:prstGeom prst="rect">
            <a:avLst/>
          </a:prstGeom>
          <a:noFill/>
        </p:spPr>
        <p:txBody>
          <a:bodyPr wrap="square">
            <a:spAutoFit/>
          </a:bodyPr>
          <a:lstStyle/>
          <a:p>
            <a:pPr marL="342900" lvl="1" indent="-342900" eaLnBrk="1" fontAlgn="auto" hangingPunct="1">
              <a:spcBef>
                <a:spcPts val="0"/>
              </a:spcBef>
              <a:spcAft>
                <a:spcPts val="0"/>
              </a:spcAft>
              <a:buFont typeface="Arial" panose="020B0604020202020204" pitchFamily="34" charset="0"/>
              <a:buChar char="•"/>
              <a:defRPr/>
            </a:pPr>
            <a:r>
              <a:rPr lang="en-GB" sz="1900" dirty="0">
                <a:solidFill>
                  <a:srgbClr val="242852"/>
                </a:solidFill>
                <a:latin typeface="Verdana" panose="020B0604030504040204" pitchFamily="34" charset="0"/>
                <a:ea typeface="Verdana" panose="020B0604030504040204" pitchFamily="34" charset="0"/>
                <a:cs typeface="Verdana" panose="020B0604030504040204" pitchFamily="34" charset="0"/>
              </a:rPr>
              <a:t>Provide the IT environment for the sake of data transmission and processing of aquaculture statistical data by the network of National Focal Points (NFPs) in line with the recommendation GFCM/35/2011/6 on aquaculture data reporting</a:t>
            </a:r>
            <a:endParaRPr lang="fr-FR" sz="1900" dirty="0">
              <a:solidFill>
                <a:srgbClr val="242852"/>
              </a:solidFill>
              <a:latin typeface="Verdana" panose="020B0604030504040204" pitchFamily="34" charset="0"/>
              <a:ea typeface="Verdana" panose="020B0604030504040204" pitchFamily="34" charset="0"/>
              <a:cs typeface="Verdana" panose="020B0604030504040204" pitchFamily="34" charset="0"/>
            </a:endParaRPr>
          </a:p>
          <a:p>
            <a:pPr marL="800100" lvl="1" indent="-342900" eaLnBrk="1" fontAlgn="auto" hangingPunct="1">
              <a:spcBef>
                <a:spcPts val="0"/>
              </a:spcBef>
              <a:spcAft>
                <a:spcPts val="0"/>
              </a:spcAft>
              <a:buFont typeface="Arial" panose="020B0604020202020204" pitchFamily="34" charset="0"/>
              <a:buChar char="•"/>
              <a:defRPr/>
            </a:pPr>
            <a:r>
              <a:rPr lang="fr-FR" sz="1900" dirty="0" smtClean="0">
                <a:solidFill>
                  <a:srgbClr val="242852"/>
                </a:solidFill>
                <a:latin typeface="Verdana" panose="020B0604030504040204" pitchFamily="34" charset="0"/>
                <a:ea typeface="Verdana" panose="020B0604030504040204" pitchFamily="34" charset="0"/>
                <a:cs typeface="Verdana" panose="020B0604030504040204" pitchFamily="34" charset="0"/>
              </a:rPr>
              <a:t>Production </a:t>
            </a:r>
            <a:r>
              <a:rPr lang="fr-FR" sz="1900" dirty="0" err="1">
                <a:solidFill>
                  <a:srgbClr val="242852"/>
                </a:solidFill>
                <a:latin typeface="Verdana" panose="020B0604030504040204" pitchFamily="34" charset="0"/>
                <a:ea typeface="Verdana" panose="020B0604030504040204" pitchFamily="34" charset="0"/>
                <a:cs typeface="Verdana" panose="020B0604030504040204" pitchFamily="34" charset="0"/>
              </a:rPr>
              <a:t>statistics</a:t>
            </a:r>
            <a:r>
              <a:rPr lang="fr-FR" sz="1900" dirty="0">
                <a:solidFill>
                  <a:srgbClr val="242852"/>
                </a:solidFill>
                <a:latin typeface="Verdana" panose="020B0604030504040204" pitchFamily="34" charset="0"/>
                <a:ea typeface="Verdana" panose="020B0604030504040204" pitchFamily="34" charset="0"/>
                <a:cs typeface="Verdana" panose="020B0604030504040204" pitchFamily="34" charset="0"/>
              </a:rPr>
              <a:t> </a:t>
            </a:r>
          </a:p>
          <a:p>
            <a:pPr marL="800100" lvl="1" indent="-342900" defTabSz="914363" eaLnBrk="1" fontAlgn="auto" hangingPunct="1">
              <a:lnSpc>
                <a:spcPct val="90000"/>
              </a:lnSpc>
              <a:spcBef>
                <a:spcPct val="20000"/>
              </a:spcBef>
              <a:spcAft>
                <a:spcPts val="0"/>
              </a:spcAft>
              <a:buFont typeface="Arial" panose="020B0604020202020204" pitchFamily="34" charset="0"/>
              <a:buChar char="•"/>
              <a:defRPr/>
            </a:pPr>
            <a:r>
              <a:rPr lang="fr-FR" sz="1900" dirty="0">
                <a:solidFill>
                  <a:srgbClr val="242852"/>
                </a:solidFill>
                <a:latin typeface="Verdana" panose="020B0604030504040204" pitchFamily="34" charset="0"/>
                <a:ea typeface="Verdana" panose="020B0604030504040204" pitchFamily="34" charset="0"/>
                <a:cs typeface="Verdana" panose="020B0604030504040204" pitchFamily="34" charset="0"/>
              </a:rPr>
              <a:t>Production </a:t>
            </a:r>
            <a:r>
              <a:rPr lang="fr-FR" sz="1900" dirty="0" err="1" smtClean="0">
                <a:solidFill>
                  <a:srgbClr val="242852"/>
                </a:solidFill>
                <a:latin typeface="Verdana" panose="020B0604030504040204" pitchFamily="34" charset="0"/>
                <a:ea typeface="Verdana" panose="020B0604030504040204" pitchFamily="34" charset="0"/>
                <a:cs typeface="Verdana" panose="020B0604030504040204" pitchFamily="34" charset="0"/>
              </a:rPr>
              <a:t>centers</a:t>
            </a:r>
            <a:endParaRPr lang="fr-FR" sz="1900" dirty="0" smtClean="0">
              <a:solidFill>
                <a:srgbClr val="242852"/>
              </a:solidFill>
              <a:latin typeface="Verdana" panose="020B0604030504040204" pitchFamily="34" charset="0"/>
              <a:ea typeface="Verdana" panose="020B0604030504040204" pitchFamily="34" charset="0"/>
              <a:cs typeface="Verdana" panose="020B0604030504040204" pitchFamily="34" charset="0"/>
            </a:endParaRPr>
          </a:p>
          <a:p>
            <a:pPr marL="800100" lvl="1" indent="-342900" defTabSz="914363" eaLnBrk="1" fontAlgn="auto" hangingPunct="1">
              <a:lnSpc>
                <a:spcPct val="90000"/>
              </a:lnSpc>
              <a:spcBef>
                <a:spcPct val="20000"/>
              </a:spcBef>
              <a:spcAft>
                <a:spcPts val="0"/>
              </a:spcAft>
              <a:buFont typeface="Arial" panose="020B0604020202020204" pitchFamily="34" charset="0"/>
              <a:buChar char="•"/>
              <a:defRPr/>
            </a:pPr>
            <a:r>
              <a:rPr lang="fr-FR" sz="1900" dirty="0" smtClean="0">
                <a:solidFill>
                  <a:srgbClr val="242852"/>
                </a:solidFill>
                <a:latin typeface="Verdana" panose="020B0604030504040204" pitchFamily="34" charset="0"/>
                <a:ea typeface="Verdana" panose="020B0604030504040204" pitchFamily="34" charset="0"/>
                <a:cs typeface="Verdana" panose="020B0604030504040204" pitchFamily="34" charset="0"/>
              </a:rPr>
              <a:t>Capture- </a:t>
            </a:r>
            <a:r>
              <a:rPr lang="fr-FR" sz="1900" dirty="0" err="1">
                <a:solidFill>
                  <a:srgbClr val="242852"/>
                </a:solidFill>
                <a:latin typeface="Verdana" panose="020B0604030504040204" pitchFamily="34" charset="0"/>
                <a:ea typeface="Verdana" panose="020B0604030504040204" pitchFamily="34" charset="0"/>
                <a:cs typeface="Verdana" panose="020B0604030504040204" pitchFamily="34" charset="0"/>
              </a:rPr>
              <a:t>based</a:t>
            </a:r>
            <a:r>
              <a:rPr lang="fr-FR" sz="1900" dirty="0">
                <a:solidFill>
                  <a:srgbClr val="242852"/>
                </a:solidFill>
                <a:latin typeface="Verdana" panose="020B0604030504040204" pitchFamily="34" charset="0"/>
                <a:ea typeface="Verdana" panose="020B0604030504040204" pitchFamily="34" charset="0"/>
                <a:cs typeface="Verdana" panose="020B0604030504040204" pitchFamily="34" charset="0"/>
              </a:rPr>
              <a:t> aquaculture </a:t>
            </a:r>
            <a:endParaRPr lang="fr-FR" sz="1900" dirty="0" smtClean="0">
              <a:solidFill>
                <a:srgbClr val="242852"/>
              </a:solidFill>
              <a:latin typeface="Verdana" panose="020B0604030504040204" pitchFamily="34" charset="0"/>
              <a:ea typeface="Verdana" panose="020B0604030504040204" pitchFamily="34" charset="0"/>
              <a:cs typeface="Verdana" panose="020B0604030504040204" pitchFamily="34" charset="0"/>
            </a:endParaRPr>
          </a:p>
          <a:p>
            <a:pPr marL="396875" lvl="1" indent="-396875" defTabSz="914363" eaLnBrk="1" fontAlgn="auto" hangingPunct="1">
              <a:lnSpc>
                <a:spcPct val="90000"/>
              </a:lnSpc>
              <a:spcBef>
                <a:spcPct val="20000"/>
              </a:spcBef>
              <a:spcAft>
                <a:spcPts val="0"/>
              </a:spcAft>
              <a:buFont typeface="Arial" pitchFamily="34" charset="0"/>
              <a:buChar char="•"/>
              <a:defRPr/>
            </a:pPr>
            <a:r>
              <a:rPr lang="fr-FR" sz="1900" dirty="0" smtClean="0">
                <a:solidFill>
                  <a:srgbClr val="242852"/>
                </a:solidFill>
                <a:latin typeface="Verdana" panose="020B0604030504040204" pitchFamily="34" charset="0"/>
                <a:ea typeface="Verdana" panose="020B0604030504040204" pitchFamily="34" charset="0"/>
                <a:cs typeface="Verdana" panose="020B0604030504040204" pitchFamily="34" charset="0"/>
              </a:rPr>
              <a:t>Links </a:t>
            </a:r>
            <a:r>
              <a:rPr lang="fr-FR" sz="1900" dirty="0" err="1">
                <a:solidFill>
                  <a:srgbClr val="242852"/>
                </a:solidFill>
                <a:latin typeface="Verdana" panose="020B0604030504040204" pitchFamily="34" charset="0"/>
                <a:ea typeface="Verdana" panose="020B0604030504040204" pitchFamily="34" charset="0"/>
                <a:cs typeface="Verdana" panose="020B0604030504040204" pitchFamily="34" charset="0"/>
              </a:rPr>
              <a:t>with</a:t>
            </a:r>
            <a:r>
              <a:rPr lang="fr-FR" sz="1900" dirty="0">
                <a:solidFill>
                  <a:srgbClr val="242852"/>
                </a:solidFill>
                <a:latin typeface="Verdana" panose="020B0604030504040204" pitchFamily="34" charset="0"/>
                <a:ea typeface="Verdana" panose="020B0604030504040204" pitchFamily="34" charset="0"/>
                <a:cs typeface="Verdana" panose="020B0604030504040204" pitchFamily="34" charset="0"/>
              </a:rPr>
              <a:t> </a:t>
            </a:r>
            <a:r>
              <a:rPr lang="fr-FR" sz="1900" dirty="0" err="1">
                <a:solidFill>
                  <a:srgbClr val="242852"/>
                </a:solidFill>
                <a:latin typeface="Verdana" panose="020B0604030504040204" pitchFamily="34" charset="0"/>
                <a:ea typeface="Verdana" panose="020B0604030504040204" pitchFamily="34" charset="0"/>
                <a:cs typeface="Verdana" panose="020B0604030504040204" pitchFamily="34" charset="0"/>
              </a:rPr>
              <a:t>other</a:t>
            </a:r>
            <a:r>
              <a:rPr lang="fr-FR" sz="1900" dirty="0">
                <a:solidFill>
                  <a:srgbClr val="242852"/>
                </a:solidFill>
                <a:latin typeface="Verdana" panose="020B0604030504040204" pitchFamily="34" charset="0"/>
                <a:ea typeface="Verdana" panose="020B0604030504040204" pitchFamily="34" charset="0"/>
                <a:cs typeface="Verdana" panose="020B0604030504040204" pitchFamily="34" charset="0"/>
              </a:rPr>
              <a:t> FAO </a:t>
            </a:r>
            <a:r>
              <a:rPr lang="fr-FR" sz="1900" dirty="0" err="1" smtClean="0">
                <a:solidFill>
                  <a:srgbClr val="242852"/>
                </a:solidFill>
                <a:latin typeface="Verdana" panose="020B0604030504040204" pitchFamily="34" charset="0"/>
                <a:ea typeface="Verdana" panose="020B0604030504040204" pitchFamily="34" charset="0"/>
                <a:cs typeface="Verdana" panose="020B0604030504040204" pitchFamily="34" charset="0"/>
              </a:rPr>
              <a:t>databank</a:t>
            </a:r>
            <a:r>
              <a:rPr lang="fr-FR" sz="1900" dirty="0" smtClean="0">
                <a:solidFill>
                  <a:srgbClr val="242852"/>
                </a:solidFill>
                <a:latin typeface="Verdana" panose="020B0604030504040204" pitchFamily="34" charset="0"/>
                <a:ea typeface="Verdana" panose="020B0604030504040204" pitchFamily="34" charset="0"/>
                <a:cs typeface="Verdana" panose="020B0604030504040204" pitchFamily="34" charset="0"/>
              </a:rPr>
              <a:t> </a:t>
            </a:r>
            <a:r>
              <a:rPr lang="fr-FR" sz="1900" dirty="0">
                <a:solidFill>
                  <a:srgbClr val="242852"/>
                </a:solidFill>
                <a:latin typeface="Verdana" panose="020B0604030504040204" pitchFamily="34" charset="0"/>
                <a:ea typeface="Verdana" panose="020B0604030504040204" pitchFamily="34" charset="0"/>
                <a:cs typeface="Verdana" panose="020B0604030504040204" pitchFamily="34" charset="0"/>
              </a:rPr>
              <a:t>(NASO – NALO - FAOLEX</a:t>
            </a:r>
            <a:r>
              <a:rPr lang="fr-FR" sz="1900" dirty="0" smtClean="0">
                <a:solidFill>
                  <a:srgbClr val="242852"/>
                </a:solidFill>
                <a:latin typeface="Verdana" panose="020B0604030504040204" pitchFamily="34" charset="0"/>
                <a:ea typeface="Verdana" panose="020B0604030504040204" pitchFamily="34" charset="0"/>
                <a:cs typeface="Verdana" panose="020B0604030504040204" pitchFamily="34" charset="0"/>
              </a:rPr>
              <a:t>)</a:t>
            </a:r>
          </a:p>
        </p:txBody>
      </p:sp>
      <p:pic>
        <p:nvPicPr>
          <p:cNvPr id="11" name="Picture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4346" y="152064"/>
            <a:ext cx="1428750" cy="857250"/>
          </a:xfrm>
          <a:prstGeom prst="rect">
            <a:avLst/>
          </a:prstGeom>
        </p:spPr>
      </p:pic>
      <p:pic>
        <p:nvPicPr>
          <p:cNvPr id="12" name="Picture 11"/>
          <p:cNvPicPr>
            <a:picLocks noChangeAspect="1"/>
          </p:cNvPicPr>
          <p:nvPr/>
        </p:nvPicPr>
        <p:blipFill>
          <a:blip r:embed="rId4" cstate="print"/>
          <a:stretch>
            <a:fillRect/>
          </a:stretch>
        </p:blipFill>
        <p:spPr>
          <a:xfrm>
            <a:off x="3838287" y="4227909"/>
            <a:ext cx="5181731" cy="2520937"/>
          </a:xfrm>
          <a:prstGeom prst="rect">
            <a:avLst/>
          </a:prstGeom>
        </p:spPr>
      </p:pic>
      <p:sp>
        <p:nvSpPr>
          <p:cNvPr id="13" name="TextBox 12"/>
          <p:cNvSpPr txBox="1"/>
          <p:nvPr/>
        </p:nvSpPr>
        <p:spPr>
          <a:xfrm>
            <a:off x="154347" y="4437127"/>
            <a:ext cx="3697574" cy="1408078"/>
          </a:xfrm>
          <a:prstGeom prst="rect">
            <a:avLst/>
          </a:prstGeom>
          <a:noFill/>
        </p:spPr>
        <p:txBody>
          <a:bodyPr wrap="square">
            <a:spAutoFit/>
          </a:bodyPr>
          <a:lstStyle/>
          <a:p>
            <a:pPr marL="396875" lvl="1" indent="-396875" defTabSz="914363" eaLnBrk="1" fontAlgn="auto" hangingPunct="1">
              <a:lnSpc>
                <a:spcPct val="90000"/>
              </a:lnSpc>
              <a:spcBef>
                <a:spcPct val="20000"/>
              </a:spcBef>
              <a:spcAft>
                <a:spcPts val="0"/>
              </a:spcAft>
              <a:buFont typeface="Arial" pitchFamily="34" charset="0"/>
              <a:buChar char="•"/>
              <a:defRPr/>
            </a:pPr>
            <a:r>
              <a:rPr lang="en-GB" sz="1900" dirty="0" smtClean="0">
                <a:solidFill>
                  <a:srgbClr val="242852"/>
                </a:solidFill>
                <a:latin typeface="Verdana" panose="020B0604030504040204" pitchFamily="34" charset="0"/>
                <a:ea typeface="Verdana" panose="020B0604030504040204" pitchFamily="34" charset="0"/>
                <a:cs typeface="Verdana" panose="020B0604030504040204" pitchFamily="34" charset="0"/>
              </a:rPr>
              <a:t>Close collaboration </a:t>
            </a:r>
            <a:r>
              <a:rPr lang="en-GB" sz="1900" dirty="0">
                <a:solidFill>
                  <a:srgbClr val="242852"/>
                </a:solidFill>
                <a:latin typeface="Verdana" panose="020B0604030504040204" pitchFamily="34" charset="0"/>
                <a:ea typeface="Verdana" panose="020B0604030504040204" pitchFamily="34" charset="0"/>
                <a:cs typeface="Verdana" panose="020B0604030504040204" pitchFamily="34" charset="0"/>
              </a:rPr>
              <a:t>with the FAO Coordinating Working Party on Fishery Statistics (CWP) and Eurostat</a:t>
            </a:r>
          </a:p>
        </p:txBody>
      </p:sp>
    </p:spTree>
    <p:extLst>
      <p:ext uri="{BB962C8B-B14F-4D97-AF65-F5344CB8AC3E}">
        <p14:creationId xmlns:p14="http://schemas.microsoft.com/office/powerpoint/2010/main" xmlns="" val="296235609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392" r="6188"/>
          <a:stretch/>
        </p:blipFill>
        <p:spPr bwMode="auto">
          <a:xfrm>
            <a:off x="201974" y="796080"/>
            <a:ext cx="2192487" cy="23133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233133" y="783868"/>
            <a:ext cx="1701704" cy="22037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4" descr="C:\Users\Massa\Dropbox\Guidelines AZA jc to FAO\WORKSHOP TRANING PHOTOS\SAM_4561.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16589" b="19157"/>
          <a:stretch/>
        </p:blipFill>
        <p:spPr bwMode="auto">
          <a:xfrm flipH="1">
            <a:off x="2483770" y="5139591"/>
            <a:ext cx="3938810" cy="1687659"/>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3" descr="C:\Users\Massa\Desktop\Workshop AZA Trabzon FEB2013\Photo\DSC_0031.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543401" y="3397231"/>
            <a:ext cx="2527233" cy="1627629"/>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 descr="EQS"/>
          <p:cNvPicPr>
            <a:picLocks noGrp="1" noChangeAspect="1" noChangeArrowheads="1"/>
          </p:cNvPicPr>
          <p:nvPr>
            <p:ph/>
          </p:nvPr>
        </p:nvPicPr>
        <p:blipFill>
          <a:blip r:embed="rId7" cstate="print"/>
          <a:srcRect/>
          <a:stretch>
            <a:fillRect/>
          </a:stretch>
        </p:blipFill>
        <p:spPr>
          <a:xfrm>
            <a:off x="2496411" y="722313"/>
            <a:ext cx="2855063" cy="2157334"/>
          </a:xfrm>
          <a:effectLst>
            <a:outerShdw dist="28398" dir="3806097" algn="ctr" rotWithShape="0">
              <a:srgbClr val="808080"/>
            </a:outerShdw>
          </a:effectLst>
        </p:spPr>
      </p:pic>
      <p:pic>
        <p:nvPicPr>
          <p:cNvPr id="10" name="Picture 2"/>
          <p:cNvPicPr>
            <a:picLocks noChangeAspect="1" noChangeArrowheads="1"/>
          </p:cNvPicPr>
          <p:nvPr/>
        </p:nvPicPr>
        <p:blipFill>
          <a:blip r:embed="rId8" cstate="print"/>
          <a:srcRect/>
          <a:stretch>
            <a:fillRect/>
          </a:stretch>
        </p:blipFill>
        <p:spPr bwMode="auto">
          <a:xfrm>
            <a:off x="2616084" y="2988791"/>
            <a:ext cx="3285244" cy="1847049"/>
          </a:xfrm>
          <a:prstGeom prst="rect">
            <a:avLst/>
          </a:prstGeom>
          <a:noFill/>
          <a:ln w="9525">
            <a:noFill/>
            <a:miter lim="800000"/>
            <a:headEnd/>
            <a:tailEnd/>
          </a:ln>
        </p:spPr>
      </p:pic>
      <p:pic>
        <p:nvPicPr>
          <p:cNvPr id="14" name="Picture 27" descr="C:\Documents and Settings\pavila\Mis documentos\4 FAO\AQUACULTURE\InDAM\Images\Tunisia_Oct_2009.jpg"/>
          <p:cNvPicPr>
            <a:picLocks noChangeAspect="1" noChangeArrowheads="1"/>
          </p:cNvPicPr>
          <p:nvPr/>
        </p:nvPicPr>
        <p:blipFill>
          <a:blip r:embed="rId9" cstate="print"/>
          <a:srcRect/>
          <a:stretch>
            <a:fillRect/>
          </a:stretch>
        </p:blipFill>
        <p:spPr bwMode="auto">
          <a:xfrm>
            <a:off x="6543404" y="5127385"/>
            <a:ext cx="2527233" cy="1699865"/>
          </a:xfrm>
          <a:prstGeom prst="rect">
            <a:avLst/>
          </a:prstGeom>
          <a:noFill/>
        </p:spPr>
      </p:pic>
      <p:pic>
        <p:nvPicPr>
          <p:cNvPr id="48130" name="Picture 2" descr="G:\AQUAMED\sipam-aquamed-togfgoys-elh\sipam-aquamed-togfgoys-elh-093_152437_46675\data\repo\Data entry.png"/>
          <p:cNvPicPr>
            <a:picLocks noChangeAspect="1" noChangeArrowheads="1"/>
          </p:cNvPicPr>
          <p:nvPr/>
        </p:nvPicPr>
        <p:blipFill>
          <a:blip r:embed="rId10" cstate="print"/>
          <a:srcRect/>
          <a:stretch>
            <a:fillRect/>
          </a:stretch>
        </p:blipFill>
        <p:spPr bwMode="auto">
          <a:xfrm>
            <a:off x="196253" y="3150395"/>
            <a:ext cx="2093395" cy="2666260"/>
          </a:xfrm>
          <a:prstGeom prst="rect">
            <a:avLst/>
          </a:prstGeom>
          <a:noFill/>
        </p:spPr>
      </p:pic>
      <p:sp>
        <p:nvSpPr>
          <p:cNvPr id="2" name="TextBox 1"/>
          <p:cNvSpPr txBox="1"/>
          <p:nvPr/>
        </p:nvSpPr>
        <p:spPr>
          <a:xfrm>
            <a:off x="3923930" y="4819608"/>
            <a:ext cx="2986641" cy="307777"/>
          </a:xfrm>
          <a:prstGeom prst="rect">
            <a:avLst/>
          </a:prstGeom>
          <a:noFill/>
        </p:spPr>
        <p:txBody>
          <a:bodyPr wrap="square" rtlCol="0">
            <a:spAutoFit/>
          </a:bodyPr>
          <a:lstStyle/>
          <a:p>
            <a:pPr algn="ctr" eaLnBrk="1" fontAlgn="auto" hangingPunct="1">
              <a:spcBef>
                <a:spcPts val="0"/>
              </a:spcBef>
              <a:spcAft>
                <a:spcPts val="0"/>
              </a:spcAft>
            </a:pPr>
            <a:r>
              <a:rPr lang="en-US" sz="1400" b="1" dirty="0" smtClean="0">
                <a:solidFill>
                  <a:srgbClr val="ACCBF9">
                    <a:lumMod val="10000"/>
                  </a:srgbClr>
                </a:solidFill>
                <a:latin typeface="Franklin Gothic Medium"/>
                <a:ea typeface="+mn-ea"/>
              </a:rPr>
              <a:t>TRAINING / WORKSHOPS</a:t>
            </a:r>
            <a:endParaRPr lang="en-GB" sz="1400" b="1" dirty="0">
              <a:solidFill>
                <a:srgbClr val="ACCBF9">
                  <a:lumMod val="10000"/>
                </a:srgbClr>
              </a:solidFill>
              <a:latin typeface="Franklin Gothic Medium"/>
              <a:ea typeface="+mn-ea"/>
            </a:endParaRPr>
          </a:p>
        </p:txBody>
      </p:sp>
      <p:sp>
        <p:nvSpPr>
          <p:cNvPr id="15" name="TextBox 14"/>
          <p:cNvSpPr txBox="1"/>
          <p:nvPr/>
        </p:nvSpPr>
        <p:spPr>
          <a:xfrm>
            <a:off x="5901341" y="3121253"/>
            <a:ext cx="2591105" cy="307777"/>
          </a:xfrm>
          <a:prstGeom prst="rect">
            <a:avLst/>
          </a:prstGeom>
          <a:noFill/>
        </p:spPr>
        <p:txBody>
          <a:bodyPr wrap="square" rtlCol="0">
            <a:spAutoFit/>
          </a:bodyPr>
          <a:lstStyle/>
          <a:p>
            <a:pPr algn="ctr" eaLnBrk="1" fontAlgn="auto" hangingPunct="1">
              <a:spcBef>
                <a:spcPts val="0"/>
              </a:spcBef>
              <a:spcAft>
                <a:spcPts val="0"/>
              </a:spcAft>
            </a:pPr>
            <a:r>
              <a:rPr lang="en-US" sz="1400" b="1" dirty="0" smtClean="0">
                <a:solidFill>
                  <a:srgbClr val="ACCBF9">
                    <a:lumMod val="10000"/>
                  </a:srgbClr>
                </a:solidFill>
                <a:latin typeface="Franklin Gothic Medium"/>
                <a:ea typeface="+mn-ea"/>
              </a:rPr>
              <a:t>GUIDELINES </a:t>
            </a:r>
            <a:endParaRPr lang="en-GB" sz="1400" b="1" dirty="0">
              <a:solidFill>
                <a:srgbClr val="ACCBF9">
                  <a:lumMod val="10000"/>
                </a:srgbClr>
              </a:solidFill>
              <a:latin typeface="Franklin Gothic Medium"/>
              <a:ea typeface="+mn-ea"/>
            </a:endParaRPr>
          </a:p>
        </p:txBody>
      </p:sp>
      <p:sp>
        <p:nvSpPr>
          <p:cNvPr id="3" name="TextBox 2"/>
          <p:cNvSpPr txBox="1"/>
          <p:nvPr/>
        </p:nvSpPr>
        <p:spPr>
          <a:xfrm>
            <a:off x="201988" y="5876887"/>
            <a:ext cx="2093395" cy="523220"/>
          </a:xfrm>
          <a:prstGeom prst="rect">
            <a:avLst/>
          </a:prstGeom>
          <a:noFill/>
        </p:spPr>
        <p:txBody>
          <a:bodyPr wrap="square" rtlCol="0">
            <a:spAutoFit/>
          </a:bodyPr>
          <a:lstStyle/>
          <a:p>
            <a:pPr eaLnBrk="1" fontAlgn="auto" hangingPunct="1">
              <a:spcBef>
                <a:spcPts val="0"/>
              </a:spcBef>
              <a:spcAft>
                <a:spcPts val="0"/>
              </a:spcAft>
            </a:pPr>
            <a:r>
              <a:rPr lang="en-US" sz="1400" b="1" dirty="0" smtClean="0">
                <a:solidFill>
                  <a:srgbClr val="ACCBF9">
                    <a:lumMod val="10000"/>
                  </a:srgbClr>
                </a:solidFill>
                <a:latin typeface="Franklin Gothic Medium"/>
                <a:ea typeface="+mn-ea"/>
              </a:rPr>
              <a:t>ON LINE DATA SUBMISSSION -SURVEY</a:t>
            </a:r>
            <a:endParaRPr lang="en-GB" sz="1400" b="1" dirty="0">
              <a:solidFill>
                <a:srgbClr val="ACCBF9">
                  <a:lumMod val="10000"/>
                </a:srgbClr>
              </a:solidFill>
              <a:latin typeface="Franklin Gothic Medium"/>
              <a:ea typeface="+mn-ea"/>
            </a:endParaRPr>
          </a:p>
        </p:txBody>
      </p:sp>
      <p:sp>
        <p:nvSpPr>
          <p:cNvPr id="11" name="TextBox 10"/>
          <p:cNvSpPr txBox="1"/>
          <p:nvPr/>
        </p:nvSpPr>
        <p:spPr>
          <a:xfrm>
            <a:off x="0" y="260648"/>
            <a:ext cx="9144000" cy="461665"/>
          </a:xfrm>
          <a:prstGeom prst="rect">
            <a:avLst/>
          </a:prstGeom>
          <a:noFill/>
        </p:spPr>
        <p:txBody>
          <a:bodyPr wrap="square" rtlCol="0">
            <a:spAutoFit/>
          </a:bodyPr>
          <a:lstStyle/>
          <a:p>
            <a:pPr algn="ctr" eaLnBrk="1" fontAlgn="auto" hangingPunct="1">
              <a:spcBef>
                <a:spcPts val="0"/>
              </a:spcBef>
              <a:spcAft>
                <a:spcPts val="0"/>
              </a:spcAft>
            </a:pPr>
            <a:r>
              <a:rPr lang="en-US" b="1" dirty="0">
                <a:solidFill>
                  <a:srgbClr val="FF9900"/>
                </a:solidFill>
                <a:effectLst>
                  <a:outerShdw blurRad="38100" dist="38100" dir="2700000" algn="tl">
                    <a:srgbClr val="000000">
                      <a:alpha val="43137"/>
                    </a:srgbClr>
                  </a:outerShdw>
                </a:effectLst>
                <a:latin typeface="Verdana" pitchFamily="34" charset="0"/>
                <a:ea typeface="+mn-ea"/>
              </a:rPr>
              <a:t>TECHNICAL </a:t>
            </a:r>
            <a:r>
              <a:rPr lang="en-US" b="1" dirty="0" smtClean="0">
                <a:solidFill>
                  <a:srgbClr val="FF9900"/>
                </a:solidFill>
                <a:effectLst>
                  <a:outerShdw blurRad="38100" dist="38100" dir="2700000" algn="tl">
                    <a:srgbClr val="000000">
                      <a:alpha val="43137"/>
                    </a:srgbClr>
                  </a:outerShdw>
                </a:effectLst>
                <a:latin typeface="Verdana" pitchFamily="34" charset="0"/>
                <a:ea typeface="+mn-ea"/>
              </a:rPr>
              <a:t>Doc - INFO </a:t>
            </a:r>
            <a:r>
              <a:rPr lang="en-US" b="1" smtClean="0">
                <a:solidFill>
                  <a:srgbClr val="FF9900"/>
                </a:solidFill>
                <a:effectLst>
                  <a:outerShdw blurRad="38100" dist="38100" dir="2700000" algn="tl">
                    <a:srgbClr val="000000">
                      <a:alpha val="43137"/>
                    </a:srgbClr>
                  </a:outerShdw>
                </a:effectLst>
                <a:latin typeface="Verdana" pitchFamily="34" charset="0"/>
                <a:ea typeface="+mn-ea"/>
              </a:rPr>
              <a:t>SYSTEMS – networks </a:t>
            </a:r>
            <a:endParaRPr lang="en-GB" b="1" dirty="0">
              <a:solidFill>
                <a:srgbClr val="FF9900"/>
              </a:solidFill>
              <a:effectLst>
                <a:outerShdw blurRad="38100" dist="38100" dir="2700000" algn="tl">
                  <a:srgbClr val="000000">
                    <a:alpha val="43137"/>
                  </a:srgbClr>
                </a:outerShdw>
              </a:effectLst>
              <a:latin typeface="Verdana" pitchFamily="34" charset="0"/>
              <a:ea typeface="+mn-ea"/>
            </a:endParaRPr>
          </a:p>
        </p:txBody>
      </p:sp>
      <p:pic>
        <p:nvPicPr>
          <p:cNvPr id="16" name="Picture 15"/>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5475400" y="646706"/>
            <a:ext cx="1676772" cy="2462738"/>
          </a:xfrm>
          <a:prstGeom prst="rect">
            <a:avLst/>
          </a:prstGeom>
          <a:noFill/>
          <a:ln w="12700">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28539180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8514" y="2169161"/>
            <a:ext cx="6678594" cy="3893374"/>
          </a:xfrm>
          <a:prstGeom prst="rect">
            <a:avLst/>
          </a:prstGeom>
          <a:noFill/>
        </p:spPr>
        <p:txBody>
          <a:bodyPr wrap="square">
            <a:spAutoFit/>
          </a:bodyPr>
          <a:lstStyle/>
          <a:p>
            <a:pPr marL="342900" indent="-342900" eaLnBrk="1" fontAlgn="auto" hangingPunct="1">
              <a:spcBef>
                <a:spcPts val="0"/>
              </a:spcBef>
              <a:spcAft>
                <a:spcPts val="0"/>
              </a:spcAft>
              <a:buFont typeface="Arial" panose="020B0604020202020204" pitchFamily="34" charset="0"/>
              <a:buChar char="•"/>
              <a:defRPr/>
            </a:pPr>
            <a:r>
              <a:rPr lang="en-GB" sz="1900" dirty="0">
                <a:solidFill>
                  <a:srgbClr val="242852"/>
                </a:solidFill>
                <a:latin typeface="Verdana" panose="020B0604030504040204" pitchFamily="34" charset="0"/>
                <a:ea typeface="Verdana" panose="020B0604030504040204" pitchFamily="34" charset="0"/>
                <a:cs typeface="Verdana" panose="020B0604030504040204" pitchFamily="34" charset="0"/>
              </a:rPr>
              <a:t>Based on four thematic forums according to ten strategic </a:t>
            </a:r>
            <a:r>
              <a:rPr lang="en-GB" sz="1900" dirty="0" smtClean="0">
                <a:solidFill>
                  <a:srgbClr val="242852"/>
                </a:solidFill>
                <a:latin typeface="Verdana" panose="020B0604030504040204" pitchFamily="34" charset="0"/>
                <a:ea typeface="Verdana" panose="020B0604030504040204" pitchFamily="34" charset="0"/>
                <a:cs typeface="Verdana" panose="020B0604030504040204" pitchFamily="34" charset="0"/>
              </a:rPr>
              <a:t>areas</a:t>
            </a:r>
            <a:endParaRPr lang="en-US" sz="1900" dirty="0">
              <a:solidFill>
                <a:srgbClr val="242852"/>
              </a:solidFill>
              <a:latin typeface="Verdana" panose="020B0604030504040204" pitchFamily="34" charset="0"/>
              <a:ea typeface="Verdana" panose="020B0604030504040204" pitchFamily="34" charset="0"/>
              <a:cs typeface="Verdana" panose="020B0604030504040204" pitchFamily="34" charset="0"/>
            </a:endParaRPr>
          </a:p>
          <a:p>
            <a:pPr marL="342900" indent="-342900" eaLnBrk="1" fontAlgn="auto" hangingPunct="1">
              <a:spcBef>
                <a:spcPts val="0"/>
              </a:spcBef>
              <a:spcAft>
                <a:spcPts val="0"/>
              </a:spcAft>
              <a:buFont typeface="Arial" panose="020B0604020202020204" pitchFamily="34" charset="0"/>
              <a:buChar char="•"/>
              <a:defRPr/>
            </a:pPr>
            <a:r>
              <a:rPr lang="en-US" sz="1900" dirty="0" smtClean="0">
                <a:solidFill>
                  <a:srgbClr val="242852"/>
                </a:solidFill>
                <a:latin typeface="Verdana" panose="020B0604030504040204" pitchFamily="34" charset="0"/>
                <a:ea typeface="Verdana" panose="020B0604030504040204" pitchFamily="34" charset="0"/>
                <a:cs typeface="Verdana" panose="020B0604030504040204" pitchFamily="34" charset="0"/>
              </a:rPr>
              <a:t>Contribute </a:t>
            </a:r>
            <a:r>
              <a:rPr lang="en-US" sz="1900" dirty="0">
                <a:solidFill>
                  <a:srgbClr val="242852"/>
                </a:solidFill>
                <a:latin typeface="Verdana" panose="020B0604030504040204" pitchFamily="34" charset="0"/>
                <a:ea typeface="Verdana" panose="020B0604030504040204" pitchFamily="34" charset="0"/>
                <a:cs typeface="Verdana" panose="020B0604030504040204" pitchFamily="34" charset="0"/>
              </a:rPr>
              <a:t>to the CAQ technical advice to the GFCM on </a:t>
            </a:r>
            <a:r>
              <a:rPr lang="en-US" sz="1900" dirty="0" smtClean="0">
                <a:solidFill>
                  <a:srgbClr val="242852"/>
                </a:solidFill>
                <a:latin typeface="Verdana" panose="020B0604030504040204" pitchFamily="34" charset="0"/>
                <a:ea typeface="Verdana" panose="020B0604030504040204" pitchFamily="34" charset="0"/>
                <a:cs typeface="Verdana" panose="020B0604030504040204" pitchFamily="34" charset="0"/>
              </a:rPr>
              <a:t>aquaculture</a:t>
            </a:r>
          </a:p>
          <a:p>
            <a:pPr marL="342900" indent="-342900" eaLnBrk="1" fontAlgn="auto" hangingPunct="1">
              <a:spcBef>
                <a:spcPts val="0"/>
              </a:spcBef>
              <a:spcAft>
                <a:spcPts val="0"/>
              </a:spcAft>
              <a:buFont typeface="Arial" panose="020B0604020202020204" pitchFamily="34" charset="0"/>
              <a:buChar char="•"/>
              <a:defRPr/>
            </a:pPr>
            <a:r>
              <a:rPr lang="en-US" sz="1900" dirty="0" smtClean="0">
                <a:solidFill>
                  <a:srgbClr val="242852"/>
                </a:solidFill>
                <a:latin typeface="Verdana" panose="020B0604030504040204" pitchFamily="34" charset="0"/>
                <a:ea typeface="Verdana" panose="020B0604030504040204" pitchFamily="34" charset="0"/>
                <a:cs typeface="Verdana" panose="020B0604030504040204" pitchFamily="34" charset="0"/>
              </a:rPr>
              <a:t>Facilitate the involvement of a wide array of stakeholders</a:t>
            </a:r>
          </a:p>
          <a:p>
            <a:pPr marL="342900" indent="-342900" eaLnBrk="1" fontAlgn="auto" hangingPunct="1">
              <a:spcBef>
                <a:spcPts val="0"/>
              </a:spcBef>
              <a:spcAft>
                <a:spcPts val="0"/>
              </a:spcAft>
              <a:buFont typeface="Arial" panose="020B0604020202020204" pitchFamily="34" charset="0"/>
              <a:buChar char="•"/>
              <a:defRPr/>
            </a:pPr>
            <a:r>
              <a:rPr lang="en-GB" sz="1900" dirty="0" smtClean="0">
                <a:solidFill>
                  <a:srgbClr val="242852"/>
                </a:solidFill>
                <a:latin typeface="Verdana" panose="020B0604030504040204" pitchFamily="34" charset="0"/>
                <a:ea typeface="Verdana" panose="020B0604030504040204" pitchFamily="34" charset="0"/>
                <a:cs typeface="Verdana" panose="020B0604030504040204" pitchFamily="34" charset="0"/>
              </a:rPr>
              <a:t>Working </a:t>
            </a:r>
            <a:r>
              <a:rPr lang="en-GB" sz="1900" dirty="0">
                <a:solidFill>
                  <a:srgbClr val="242852"/>
                </a:solidFill>
                <a:latin typeface="Verdana" panose="020B0604030504040204" pitchFamily="34" charset="0"/>
                <a:ea typeface="Verdana" panose="020B0604030504040204" pitchFamily="34" charset="0"/>
                <a:cs typeface="Verdana" panose="020B0604030504040204" pitchFamily="34" charset="0"/>
              </a:rPr>
              <a:t>space for </a:t>
            </a:r>
            <a:r>
              <a:rPr lang="en-GB" sz="1900" dirty="0" smtClean="0">
                <a:solidFill>
                  <a:srgbClr val="242852"/>
                </a:solidFill>
                <a:latin typeface="Verdana" panose="020B0604030504040204" pitchFamily="34" charset="0"/>
                <a:ea typeface="Verdana" panose="020B0604030504040204" pitchFamily="34" charset="0"/>
                <a:cs typeface="Verdana" panose="020B0604030504040204" pitchFamily="34" charset="0"/>
              </a:rPr>
              <a:t>dialogue, </a:t>
            </a:r>
            <a:r>
              <a:rPr lang="en-GB" sz="1900" dirty="0">
                <a:solidFill>
                  <a:srgbClr val="242852"/>
                </a:solidFill>
                <a:latin typeface="Verdana" panose="020B0604030504040204" pitchFamily="34" charset="0"/>
                <a:ea typeface="Verdana" panose="020B0604030504040204" pitchFamily="34" charset="0"/>
                <a:cs typeface="Verdana" panose="020B0604030504040204" pitchFamily="34" charset="0"/>
              </a:rPr>
              <a:t>cooperation </a:t>
            </a:r>
            <a:r>
              <a:rPr lang="en-GB" sz="1900" dirty="0" smtClean="0">
                <a:solidFill>
                  <a:srgbClr val="242852"/>
                </a:solidFill>
                <a:latin typeface="Verdana" panose="020B0604030504040204" pitchFamily="34" charset="0"/>
                <a:ea typeface="Verdana" panose="020B0604030504040204" pitchFamily="34" charset="0"/>
                <a:cs typeface="Verdana" panose="020B0604030504040204" pitchFamily="34" charset="0"/>
              </a:rPr>
              <a:t>and </a:t>
            </a:r>
            <a:r>
              <a:rPr lang="en-GB" sz="1900" dirty="0">
                <a:solidFill>
                  <a:srgbClr val="242852"/>
                </a:solidFill>
                <a:latin typeface="Verdana" panose="020B0604030504040204" pitchFamily="34" charset="0"/>
                <a:ea typeface="Verdana" panose="020B0604030504040204" pitchFamily="34" charset="0"/>
                <a:cs typeface="Verdana" panose="020B0604030504040204" pitchFamily="34" charset="0"/>
              </a:rPr>
              <a:t>share knowledge and </a:t>
            </a:r>
            <a:r>
              <a:rPr lang="en-GB" sz="1900" dirty="0" smtClean="0">
                <a:solidFill>
                  <a:srgbClr val="242852"/>
                </a:solidFill>
                <a:latin typeface="Verdana" panose="020B0604030504040204" pitchFamily="34" charset="0"/>
                <a:ea typeface="Verdana" panose="020B0604030504040204" pitchFamily="34" charset="0"/>
                <a:cs typeface="Verdana" panose="020B0604030504040204" pitchFamily="34" charset="0"/>
              </a:rPr>
              <a:t>initiatives</a:t>
            </a:r>
          </a:p>
          <a:p>
            <a:pPr marL="342900" indent="-342900" eaLnBrk="1" fontAlgn="auto" hangingPunct="1">
              <a:spcBef>
                <a:spcPts val="0"/>
              </a:spcBef>
              <a:spcAft>
                <a:spcPts val="0"/>
              </a:spcAft>
              <a:buFont typeface="Arial" panose="020B0604020202020204" pitchFamily="34" charset="0"/>
              <a:buChar char="•"/>
              <a:defRPr/>
            </a:pPr>
            <a:r>
              <a:rPr lang="en-US" sz="1900" dirty="0" smtClean="0">
                <a:solidFill>
                  <a:srgbClr val="242852"/>
                </a:solidFill>
                <a:latin typeface="Verdana" panose="020B0604030504040204" pitchFamily="34" charset="0"/>
                <a:ea typeface="Verdana" panose="020B0604030504040204" pitchFamily="34" charset="0"/>
                <a:cs typeface="Verdana" panose="020B0604030504040204" pitchFamily="34" charset="0"/>
              </a:rPr>
              <a:t>Support </a:t>
            </a:r>
            <a:r>
              <a:rPr lang="en-US" sz="1900" dirty="0">
                <a:solidFill>
                  <a:srgbClr val="242852"/>
                </a:solidFill>
                <a:latin typeface="Verdana" panose="020B0604030504040204" pitchFamily="34" charset="0"/>
                <a:ea typeface="Verdana" panose="020B0604030504040204" pitchFamily="34" charset="0"/>
                <a:cs typeface="Verdana" panose="020B0604030504040204" pitchFamily="34" charset="0"/>
              </a:rPr>
              <a:t>innovation, knowledge transfer and capacity-building</a:t>
            </a:r>
            <a:endParaRPr lang="en-GB" sz="1900" dirty="0">
              <a:solidFill>
                <a:srgbClr val="242852"/>
              </a:solidFill>
              <a:latin typeface="Verdana" panose="020B0604030504040204" pitchFamily="34" charset="0"/>
              <a:ea typeface="Verdana" panose="020B0604030504040204" pitchFamily="34" charset="0"/>
              <a:cs typeface="Verdana" panose="020B0604030504040204" pitchFamily="34" charset="0"/>
            </a:endParaRPr>
          </a:p>
          <a:p>
            <a:pPr marL="342900" indent="-342900" eaLnBrk="1" fontAlgn="auto" hangingPunct="1">
              <a:spcBef>
                <a:spcPts val="0"/>
              </a:spcBef>
              <a:spcAft>
                <a:spcPts val="0"/>
              </a:spcAft>
              <a:buFont typeface="Arial" panose="020B0604020202020204" pitchFamily="34" charset="0"/>
              <a:buChar char="•"/>
              <a:defRPr/>
            </a:pPr>
            <a:r>
              <a:rPr lang="en-US" sz="1900" dirty="0">
                <a:solidFill>
                  <a:srgbClr val="242852"/>
                </a:solidFill>
                <a:latin typeface="Verdana" panose="020B0604030504040204" pitchFamily="34" charset="0"/>
                <a:ea typeface="Verdana" panose="020B0604030504040204" pitchFamily="34" charset="0"/>
                <a:cs typeface="Verdana" panose="020B0604030504040204" pitchFamily="34" charset="0"/>
              </a:rPr>
              <a:t>Foster dialogue between aquaculture and other economic sectors</a:t>
            </a:r>
          </a:p>
          <a:p>
            <a:pPr marL="342900" indent="-342900" eaLnBrk="1" fontAlgn="auto" hangingPunct="1">
              <a:spcBef>
                <a:spcPts val="0"/>
              </a:spcBef>
              <a:spcAft>
                <a:spcPts val="0"/>
              </a:spcAft>
              <a:buFont typeface="Arial" panose="020B0604020202020204" pitchFamily="34" charset="0"/>
              <a:buChar char="•"/>
              <a:defRPr/>
            </a:pPr>
            <a:endParaRPr lang="en-US" sz="1900" dirty="0">
              <a:solidFill>
                <a:srgbClr val="242852"/>
              </a:solidFill>
              <a:latin typeface="Verdana" panose="020B0604030504040204" pitchFamily="34" charset="0"/>
              <a:ea typeface="Verdana" panose="020B0604030504040204" pitchFamily="34" charset="0"/>
              <a:cs typeface="Verdana" panose="020B0604030504040204" pitchFamily="34" charset="0"/>
            </a:endParaRPr>
          </a:p>
        </p:txBody>
      </p:sp>
      <p:sp>
        <p:nvSpPr>
          <p:cNvPr id="10243" name="TextBox 4"/>
          <p:cNvSpPr txBox="1">
            <a:spLocks noChangeArrowheads="1"/>
          </p:cNvSpPr>
          <p:nvPr/>
        </p:nvSpPr>
        <p:spPr bwMode="auto">
          <a:xfrm>
            <a:off x="366728" y="534671"/>
            <a:ext cx="8569325"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ts val="300"/>
              </a:spcBef>
              <a:buClr>
                <a:srgbClr val="7F8FA9"/>
              </a:buClr>
              <a:buFont typeface="Georgia" panose="02040502050405020303" pitchFamily="18" charset="0"/>
              <a:buChar char="•"/>
              <a:defRPr sz="2800">
                <a:solidFill>
                  <a:schemeClr val="tx1"/>
                </a:solidFill>
                <a:latin typeface="Georgia" panose="02040502050405020303" pitchFamily="18" charset="0"/>
              </a:defRPr>
            </a:lvl1pPr>
            <a:lvl2pPr marL="742950" indent="-285750" eaLnBrk="0" hangingPunct="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eaLnBrk="0" hangingPunct="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eaLnBrk="0" hangingPunct="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eaLnBrk="0" hangingPunct="0">
              <a:spcBef>
                <a:spcPts val="300"/>
              </a:spcBef>
              <a:buClr>
                <a:srgbClr val="7F8FA9"/>
              </a:buClr>
              <a:buFont typeface="Georgia" panose="02040502050405020303" pitchFamily="18" charset="0"/>
              <a:buChar char="▫"/>
              <a:defRPr sz="2000">
                <a:solidFill>
                  <a:srgbClr val="7F8FA9"/>
                </a:solidFill>
                <a:latin typeface="Georgia" panose="02040502050405020303" pitchFamily="18" charset="0"/>
              </a:defRPr>
            </a:lvl5pPr>
            <a:lvl6pPr marL="2514600" indent="-228600" eaLnBrk="0" fontAlgn="base" hangingPunct="0">
              <a:spcBef>
                <a:spcPts val="300"/>
              </a:spcBef>
              <a:spcAft>
                <a:spcPct val="0"/>
              </a:spcAft>
              <a:buClr>
                <a:srgbClr val="7F8FA9"/>
              </a:buClr>
              <a:buFont typeface="Georgia" panose="02040502050405020303" pitchFamily="18" charset="0"/>
              <a:buChar char="▫"/>
              <a:defRPr sz="2000">
                <a:solidFill>
                  <a:srgbClr val="7F8FA9"/>
                </a:solidFill>
                <a:latin typeface="Georgia" panose="02040502050405020303" pitchFamily="18" charset="0"/>
              </a:defRPr>
            </a:lvl6pPr>
            <a:lvl7pPr marL="2971800" indent="-228600" eaLnBrk="0" fontAlgn="base" hangingPunct="0">
              <a:spcBef>
                <a:spcPts val="300"/>
              </a:spcBef>
              <a:spcAft>
                <a:spcPct val="0"/>
              </a:spcAft>
              <a:buClr>
                <a:srgbClr val="7F8FA9"/>
              </a:buClr>
              <a:buFont typeface="Georgia" panose="02040502050405020303" pitchFamily="18" charset="0"/>
              <a:buChar char="▫"/>
              <a:defRPr sz="2000">
                <a:solidFill>
                  <a:srgbClr val="7F8FA9"/>
                </a:solidFill>
                <a:latin typeface="Georgia" panose="02040502050405020303" pitchFamily="18" charset="0"/>
              </a:defRPr>
            </a:lvl7pPr>
            <a:lvl8pPr marL="3429000" indent="-228600" eaLnBrk="0" fontAlgn="base" hangingPunct="0">
              <a:spcBef>
                <a:spcPts val="300"/>
              </a:spcBef>
              <a:spcAft>
                <a:spcPct val="0"/>
              </a:spcAft>
              <a:buClr>
                <a:srgbClr val="7F8FA9"/>
              </a:buClr>
              <a:buFont typeface="Georgia" panose="02040502050405020303" pitchFamily="18" charset="0"/>
              <a:buChar char="▫"/>
              <a:defRPr sz="2000">
                <a:solidFill>
                  <a:srgbClr val="7F8FA9"/>
                </a:solidFill>
                <a:latin typeface="Georgia" panose="02040502050405020303" pitchFamily="18" charset="0"/>
              </a:defRPr>
            </a:lvl8pPr>
            <a:lvl9pPr marL="3886200" indent="-228600" eaLnBrk="0" fontAlgn="base" hangingPunct="0">
              <a:spcBef>
                <a:spcPts val="300"/>
              </a:spcBef>
              <a:spcAft>
                <a:spcPct val="0"/>
              </a:spcAft>
              <a:buClr>
                <a:srgbClr val="7F8FA9"/>
              </a:buClr>
              <a:buFont typeface="Georgia" panose="02040502050405020303" pitchFamily="18" charset="0"/>
              <a:buChar char="▫"/>
              <a:defRPr sz="2000">
                <a:solidFill>
                  <a:srgbClr val="7F8FA9"/>
                </a:solidFill>
                <a:latin typeface="Georgia" panose="02040502050405020303" pitchFamily="18" charset="0"/>
              </a:defRPr>
            </a:lvl9pPr>
          </a:lstStyle>
          <a:p>
            <a:pPr eaLnBrk="1" fontAlgn="auto" hangingPunct="1">
              <a:spcBef>
                <a:spcPct val="0"/>
              </a:spcBef>
              <a:spcAft>
                <a:spcPts val="0"/>
              </a:spcAft>
              <a:buClrTx/>
              <a:buFontTx/>
              <a:buNone/>
            </a:pPr>
            <a:r>
              <a:rPr lang="en-US" altLang="en-US" sz="2300" b="1" dirty="0">
                <a:solidFill>
                  <a:prstClr val="white"/>
                </a:solidFill>
                <a:latin typeface="Arial" panose="020B0604020202020204" pitchFamily="34" charset="0"/>
                <a:ea typeface="+mn-ea"/>
              </a:rPr>
              <a:t>The GFCM Aquaculture Multi-Stakeholder Platform (AMShP)</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27123" y="1751042"/>
            <a:ext cx="2064445" cy="4848400"/>
          </a:xfrm>
          <a:prstGeom prst="rect">
            <a:avLst/>
          </a:prstGeom>
          <a:noFill/>
          <a:ln w="9525">
            <a:solidFill>
              <a:srgbClr val="002060"/>
            </a:solidFill>
            <a:miter lim="800000"/>
            <a:headEnd/>
            <a:tailEnd/>
          </a:ln>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2090613868"/>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92162"/>
          </a:xfrm>
        </p:spPr>
        <p:txBody>
          <a:bodyPr>
            <a:noAutofit/>
          </a:bodyPr>
          <a:lstStyle/>
          <a:p>
            <a:r>
              <a:rPr lang="pt-PT" sz="3200" dirty="0" smtClean="0"/>
              <a:t>Aquaculture-Environment Issues</a:t>
            </a:r>
            <a:endParaRPr lang="en-GB" sz="3200" dirty="0"/>
          </a:p>
        </p:txBody>
      </p:sp>
      <p:sp>
        <p:nvSpPr>
          <p:cNvPr id="5" name="Rectangle 7"/>
          <p:cNvSpPr>
            <a:spLocks noChangeArrowheads="1"/>
          </p:cNvSpPr>
          <p:nvPr/>
        </p:nvSpPr>
        <p:spPr bwMode="auto">
          <a:xfrm>
            <a:off x="235754" y="6444044"/>
            <a:ext cx="8681436" cy="369332"/>
          </a:xfrm>
          <a:prstGeom prst="rect">
            <a:avLst/>
          </a:prstGeom>
          <a:noFill/>
          <a:ln w="9525">
            <a:noFill/>
            <a:miter lim="800000"/>
            <a:headEnd/>
            <a:tailEnd/>
          </a:ln>
        </p:spPr>
        <p:txBody>
          <a:bodyPr wrap="square">
            <a:spAutoFit/>
          </a:bodyPr>
          <a:lstStyle/>
          <a:p>
            <a:pPr fontAlgn="auto">
              <a:spcBef>
                <a:spcPts val="0"/>
              </a:spcBef>
              <a:spcAft>
                <a:spcPts val="0"/>
              </a:spcAft>
            </a:pPr>
            <a:r>
              <a:rPr lang="pt-PT" sz="1800" b="1" dirty="0" smtClean="0">
                <a:solidFill>
                  <a:srgbClr val="408000"/>
                </a:solidFill>
                <a:latin typeface="Trebuchet MS" pitchFamily="34" charset="0"/>
                <a:ea typeface="ＭＳ Ｐゴシック"/>
              </a:rPr>
              <a:t>Perspectives, past experience, and plans for AquaSpace.</a:t>
            </a:r>
            <a:endParaRPr lang="en-US" sz="1800" b="1" dirty="0">
              <a:solidFill>
                <a:srgbClr val="408000"/>
              </a:solidFill>
              <a:latin typeface="Trebuchet MS" pitchFamily="34" charset="0"/>
              <a:ea typeface="ＭＳ Ｐゴシック"/>
            </a:endParaRPr>
          </a:p>
        </p:txBody>
      </p:sp>
      <p:sp>
        <p:nvSpPr>
          <p:cNvPr id="6" name="TextBox 5"/>
          <p:cNvSpPr txBox="1">
            <a:spLocks noChangeArrowheads="1"/>
          </p:cNvSpPr>
          <p:nvPr/>
        </p:nvSpPr>
        <p:spPr bwMode="auto">
          <a:xfrm>
            <a:off x="214282" y="2713630"/>
            <a:ext cx="8786874" cy="1846659"/>
          </a:xfrm>
          <a:prstGeom prst="rect">
            <a:avLst/>
          </a:prstGeom>
          <a:noFill/>
          <a:ln w="9525">
            <a:noFill/>
            <a:miter lim="800000"/>
            <a:headEnd/>
            <a:tailEnd/>
          </a:ln>
        </p:spPr>
        <p:txBody>
          <a:bodyPr wrap="square">
            <a:spAutoFit/>
          </a:bodyPr>
          <a:lstStyle/>
          <a:p>
            <a:pPr marL="285750" indent="-285750" eaLnBrk="1" hangingPunct="1">
              <a:lnSpc>
                <a:spcPct val="90000"/>
              </a:lnSpc>
              <a:spcBef>
                <a:spcPct val="30000"/>
              </a:spcBef>
              <a:spcAft>
                <a:spcPts val="600"/>
              </a:spcAft>
              <a:buClr>
                <a:srgbClr val="000000"/>
              </a:buClr>
              <a:buSzPct val="102000"/>
              <a:buFont typeface="Arial" pitchFamily="34" charset="0"/>
              <a:buChar char="•"/>
            </a:pPr>
            <a:r>
              <a:rPr lang="en-US" sz="2200" dirty="0" smtClean="0">
                <a:solidFill>
                  <a:srgbClr val="000000"/>
                </a:solidFill>
                <a:cs typeface="Arial" pitchFamily="34" charset="0"/>
              </a:rPr>
              <a:t>Jose Aguilar-</a:t>
            </a:r>
            <a:r>
              <a:rPr lang="en-US" sz="2200" dirty="0" err="1" smtClean="0">
                <a:solidFill>
                  <a:srgbClr val="000000"/>
                </a:solidFill>
                <a:cs typeface="Arial" pitchFamily="34" charset="0"/>
              </a:rPr>
              <a:t>Manjarrez</a:t>
            </a:r>
            <a:r>
              <a:rPr lang="en-US" sz="2200" dirty="0" smtClean="0">
                <a:solidFill>
                  <a:srgbClr val="000000"/>
                </a:solidFill>
                <a:cs typeface="Arial" pitchFamily="34" charset="0"/>
              </a:rPr>
              <a:t>;</a:t>
            </a:r>
            <a:endParaRPr lang="en-US" sz="2200" dirty="0">
              <a:solidFill>
                <a:srgbClr val="000000"/>
              </a:solidFill>
              <a:cs typeface="Arial" pitchFamily="34" charset="0"/>
            </a:endParaRPr>
          </a:p>
          <a:p>
            <a:pPr marL="285750" indent="-285750" eaLnBrk="1" hangingPunct="1">
              <a:lnSpc>
                <a:spcPct val="90000"/>
              </a:lnSpc>
              <a:spcBef>
                <a:spcPct val="30000"/>
              </a:spcBef>
              <a:spcAft>
                <a:spcPts val="600"/>
              </a:spcAft>
              <a:buClr>
                <a:srgbClr val="000000"/>
              </a:buClr>
              <a:buSzPct val="102000"/>
              <a:buFont typeface="Arial" pitchFamily="34" charset="0"/>
              <a:buChar char="•"/>
            </a:pPr>
            <a:r>
              <a:rPr lang="en-GB" sz="2200" dirty="0" smtClean="0">
                <a:solidFill>
                  <a:srgbClr val="000000"/>
                </a:solidFill>
                <a:cs typeface="Arial" pitchFamily="34" charset="0"/>
              </a:rPr>
              <a:t>Jon Grant;</a:t>
            </a:r>
          </a:p>
          <a:p>
            <a:pPr marL="285750" indent="-285750" eaLnBrk="1" hangingPunct="1">
              <a:lnSpc>
                <a:spcPct val="90000"/>
              </a:lnSpc>
              <a:spcBef>
                <a:spcPct val="30000"/>
              </a:spcBef>
              <a:spcAft>
                <a:spcPts val="600"/>
              </a:spcAft>
              <a:buClr>
                <a:srgbClr val="000000"/>
              </a:buClr>
              <a:buSzPct val="102000"/>
              <a:buFont typeface="Arial" pitchFamily="34" charset="0"/>
              <a:buChar char="•"/>
            </a:pPr>
            <a:r>
              <a:rPr lang="en-GB" sz="2200" dirty="0" smtClean="0">
                <a:solidFill>
                  <a:srgbClr val="000000"/>
                </a:solidFill>
                <a:cs typeface="Arial" pitchFamily="34" charset="0"/>
              </a:rPr>
              <a:t>Joao G. Ferreira, Richard Corner, J.P. </a:t>
            </a:r>
            <a:r>
              <a:rPr lang="en-GB" sz="2200" dirty="0" err="1" smtClean="0">
                <a:solidFill>
                  <a:srgbClr val="000000"/>
                </a:solidFill>
                <a:cs typeface="Arial" pitchFamily="34" charset="0"/>
              </a:rPr>
              <a:t>Nunes</a:t>
            </a:r>
            <a:r>
              <a:rPr lang="en-US" sz="2200" dirty="0" smtClean="0">
                <a:solidFill>
                  <a:srgbClr val="000000"/>
                </a:solidFill>
                <a:cs typeface="Arial" pitchFamily="34" charset="0"/>
              </a:rPr>
              <a:t>;</a:t>
            </a:r>
            <a:endParaRPr lang="en-US" sz="2200" dirty="0" smtClean="0">
              <a:solidFill>
                <a:srgbClr val="FF0000"/>
              </a:solidFill>
              <a:cs typeface="Arial" pitchFamily="34" charset="0"/>
            </a:endParaRPr>
          </a:p>
          <a:p>
            <a:pPr marL="285750" indent="-285750" eaLnBrk="1" hangingPunct="1">
              <a:lnSpc>
                <a:spcPct val="90000"/>
              </a:lnSpc>
              <a:spcBef>
                <a:spcPct val="30000"/>
              </a:spcBef>
              <a:spcAft>
                <a:spcPts val="600"/>
              </a:spcAft>
              <a:buClr>
                <a:srgbClr val="000000"/>
              </a:buClr>
              <a:buSzPct val="102000"/>
              <a:buFont typeface="Arial" pitchFamily="34" charset="0"/>
              <a:buChar char="•"/>
            </a:pPr>
            <a:r>
              <a:rPr lang="en-GB" sz="2200" dirty="0" smtClean="0">
                <a:solidFill>
                  <a:srgbClr val="000000"/>
                </a:solidFill>
                <a:cs typeface="Arial" pitchFamily="34" charset="0"/>
              </a:rPr>
              <a:t>Suzanne Bricker</a:t>
            </a:r>
            <a:r>
              <a:rPr lang="pt-PT" sz="2200" dirty="0" smtClean="0">
                <a:solidFill>
                  <a:srgbClr val="000000"/>
                </a:solidFill>
                <a:cs typeface="Arial" pitchFamily="34" charset="0"/>
              </a:rPr>
              <a:t>.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1" descr="EAFposterRGBxx.jpg"/>
          <p:cNvPicPr>
            <a:picLocks noChangeAspect="1"/>
          </p:cNvPicPr>
          <p:nvPr/>
        </p:nvPicPr>
        <p:blipFill>
          <a:blip r:embed="rId3" cstate="print"/>
          <a:srcRect/>
          <a:stretch>
            <a:fillRect/>
          </a:stretch>
        </p:blipFill>
        <p:spPr bwMode="auto">
          <a:xfrm>
            <a:off x="0" y="828679"/>
            <a:ext cx="9144000" cy="6029325"/>
          </a:xfrm>
          <a:prstGeom prst="rect">
            <a:avLst/>
          </a:prstGeom>
          <a:noFill/>
          <a:ln w="9525">
            <a:noFill/>
            <a:miter lim="800000"/>
            <a:headEnd/>
            <a:tailEnd/>
          </a:ln>
        </p:spPr>
      </p:pic>
      <p:sp>
        <p:nvSpPr>
          <p:cNvPr id="5123" name="Rectangle 12"/>
          <p:cNvSpPr>
            <a:spLocks noChangeArrowheads="1"/>
          </p:cNvSpPr>
          <p:nvPr/>
        </p:nvSpPr>
        <p:spPr bwMode="auto">
          <a:xfrm>
            <a:off x="1871684" y="6183313"/>
            <a:ext cx="5850319" cy="400110"/>
          </a:xfrm>
          <a:prstGeom prst="rect">
            <a:avLst/>
          </a:prstGeom>
          <a:noFill/>
          <a:ln w="9525">
            <a:noFill/>
            <a:miter lim="800000"/>
            <a:headEnd/>
            <a:tailEnd/>
          </a:ln>
        </p:spPr>
        <p:txBody>
          <a:bodyPr wrap="none">
            <a:spAutoFit/>
          </a:bodyPr>
          <a:lstStyle/>
          <a:p>
            <a:pPr eaLnBrk="1" hangingPunct="1"/>
            <a:r>
              <a:rPr lang="en-US" altLang="en-US" sz="2000" b="1" smtClean="0">
                <a:solidFill>
                  <a:srgbClr val="FFCC66"/>
                </a:solidFill>
                <a:ea typeface="+mn-ea"/>
                <a:cs typeface="Arial" pitchFamily="34" charset="0"/>
              </a:rPr>
              <a:t>ECOSYSTEM APPROACH TO AQUACULTURE </a:t>
            </a:r>
            <a:endParaRPr lang="en-US" altLang="en-US" sz="2000" smtClean="0">
              <a:solidFill>
                <a:srgbClr val="FFCC66"/>
              </a:solidFill>
              <a:ea typeface="+mn-ea"/>
              <a:cs typeface="Arial" pitchFamily="34" charset="0"/>
            </a:endParaRPr>
          </a:p>
        </p:txBody>
      </p:sp>
      <p:sp>
        <p:nvSpPr>
          <p:cNvPr id="5124" name="Rectangle 12"/>
          <p:cNvSpPr>
            <a:spLocks noChangeArrowheads="1"/>
          </p:cNvSpPr>
          <p:nvPr/>
        </p:nvSpPr>
        <p:spPr bwMode="auto">
          <a:xfrm>
            <a:off x="2268553" y="182565"/>
            <a:ext cx="5057795" cy="646331"/>
          </a:xfrm>
          <a:prstGeom prst="rect">
            <a:avLst/>
          </a:prstGeom>
          <a:noFill/>
          <a:ln w="9525">
            <a:noFill/>
            <a:miter lim="800000"/>
            <a:headEnd/>
            <a:tailEnd/>
          </a:ln>
        </p:spPr>
        <p:txBody>
          <a:bodyPr wrap="none">
            <a:spAutoFit/>
          </a:bodyPr>
          <a:lstStyle/>
          <a:p>
            <a:pPr eaLnBrk="1" hangingPunct="1"/>
            <a:r>
              <a:rPr lang="en-US" altLang="en-US" sz="3600" b="1" smtClean="0">
                <a:solidFill>
                  <a:srgbClr val="000000"/>
                </a:solidFill>
                <a:ea typeface="+mn-ea"/>
                <a:cs typeface="Arial" pitchFamily="34" charset="0"/>
              </a:rPr>
              <a:t>GUIDING PRINCIPLES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5"/>
          <p:cNvSpPr txBox="1">
            <a:spLocks noChangeArrowheads="1"/>
          </p:cNvSpPr>
          <p:nvPr/>
        </p:nvSpPr>
        <p:spPr bwMode="auto">
          <a:xfrm>
            <a:off x="214282" y="1628815"/>
            <a:ext cx="8786874" cy="2277547"/>
          </a:xfrm>
          <a:prstGeom prst="rect">
            <a:avLst/>
          </a:prstGeom>
          <a:noFill/>
          <a:ln w="9525">
            <a:noFill/>
            <a:miter lim="800000"/>
            <a:headEnd/>
            <a:tailEnd/>
          </a:ln>
        </p:spPr>
        <p:txBody>
          <a:bodyPr wrap="square">
            <a:spAutoFit/>
          </a:bodyPr>
          <a:lstStyle/>
          <a:p>
            <a:pPr marL="285750" indent="-285750" eaLnBrk="1" hangingPunct="1">
              <a:lnSpc>
                <a:spcPct val="90000"/>
              </a:lnSpc>
              <a:spcBef>
                <a:spcPct val="30000"/>
              </a:spcBef>
              <a:spcAft>
                <a:spcPts val="600"/>
              </a:spcAft>
              <a:buClr>
                <a:srgbClr val="000000"/>
              </a:buClr>
              <a:buSzPct val="102000"/>
              <a:buFont typeface="Arial" pitchFamily="34" charset="0"/>
              <a:buChar char="•"/>
            </a:pPr>
            <a:r>
              <a:rPr lang="en-GB" sz="2200" dirty="0" smtClean="0">
                <a:solidFill>
                  <a:srgbClr val="000000"/>
                </a:solidFill>
                <a:cs typeface="Arial" pitchFamily="34" charset="0"/>
              </a:rPr>
              <a:t>Framework to research and summarise key issues constraining the growth of aquaculture in Europe: inland, </a:t>
            </a:r>
            <a:r>
              <a:rPr lang="en-GB" sz="2200" dirty="0" smtClean="0">
                <a:solidFill>
                  <a:srgbClr val="000000"/>
                </a:solidFill>
                <a:cs typeface="Arial" pitchFamily="34" charset="0"/>
              </a:rPr>
              <a:t>coastal, </a:t>
            </a:r>
            <a:r>
              <a:rPr lang="en-GB" sz="2200" dirty="0" smtClean="0">
                <a:solidFill>
                  <a:srgbClr val="000000"/>
                </a:solidFill>
                <a:cs typeface="Arial" pitchFamily="34" charset="0"/>
              </a:rPr>
              <a:t>and offshore</a:t>
            </a:r>
            <a:r>
              <a:rPr lang="en-US" sz="2200" dirty="0" smtClean="0">
                <a:solidFill>
                  <a:srgbClr val="000000"/>
                </a:solidFill>
                <a:cs typeface="Arial" pitchFamily="34" charset="0"/>
              </a:rPr>
              <a:t>;</a:t>
            </a:r>
            <a:endParaRPr lang="en-US" sz="2200" dirty="0" smtClean="0">
              <a:solidFill>
                <a:srgbClr val="FF0000"/>
              </a:solidFill>
              <a:cs typeface="Arial" pitchFamily="34" charset="0"/>
            </a:endParaRPr>
          </a:p>
          <a:p>
            <a:pPr marL="285750" indent="-285750" eaLnBrk="1" hangingPunct="1">
              <a:lnSpc>
                <a:spcPct val="90000"/>
              </a:lnSpc>
              <a:spcBef>
                <a:spcPct val="30000"/>
              </a:spcBef>
              <a:spcAft>
                <a:spcPts val="600"/>
              </a:spcAft>
              <a:buClr>
                <a:srgbClr val="000000"/>
              </a:buClr>
              <a:buSzPct val="102000"/>
              <a:buFont typeface="Arial" pitchFamily="34" charset="0"/>
              <a:buChar char="•"/>
            </a:pPr>
            <a:r>
              <a:rPr lang="en-GB" sz="2200" dirty="0" smtClean="0">
                <a:solidFill>
                  <a:srgbClr val="000000"/>
                </a:solidFill>
                <a:cs typeface="Arial" pitchFamily="34" charset="0"/>
              </a:rPr>
              <a:t>Policy and management aspects, environmental suitability, co-use, and market issues</a:t>
            </a:r>
            <a:r>
              <a:rPr lang="en-US" sz="2200" dirty="0" smtClean="0">
                <a:solidFill>
                  <a:srgbClr val="000000"/>
                </a:solidFill>
                <a:cs typeface="Arial" pitchFamily="34" charset="0"/>
              </a:rPr>
              <a:t>;</a:t>
            </a:r>
            <a:endParaRPr lang="en-US" sz="2200" dirty="0">
              <a:solidFill>
                <a:srgbClr val="000000"/>
              </a:solidFill>
              <a:cs typeface="Arial" pitchFamily="34" charset="0"/>
            </a:endParaRPr>
          </a:p>
          <a:p>
            <a:pPr marL="285750" indent="-285750" eaLnBrk="1" hangingPunct="1">
              <a:lnSpc>
                <a:spcPct val="90000"/>
              </a:lnSpc>
              <a:spcBef>
                <a:spcPct val="30000"/>
              </a:spcBef>
              <a:spcAft>
                <a:spcPts val="600"/>
              </a:spcAft>
              <a:buClr>
                <a:srgbClr val="000000"/>
              </a:buClr>
              <a:buSzPct val="102000"/>
              <a:buFont typeface="Arial" pitchFamily="34" charset="0"/>
              <a:buChar char="•"/>
            </a:pPr>
            <a:r>
              <a:rPr lang="en-GB" sz="2200" dirty="0" smtClean="0">
                <a:solidFill>
                  <a:srgbClr val="000000"/>
                </a:solidFill>
                <a:cs typeface="Arial" pitchFamily="34" charset="0"/>
              </a:rPr>
              <a:t>Specificities of different aquaculture segments and regional diversity of aquaculture in Europe and elsewhere</a:t>
            </a:r>
            <a:r>
              <a:rPr lang="pt-PT" sz="2200" dirty="0" smtClean="0">
                <a:solidFill>
                  <a:srgbClr val="000000"/>
                </a:solidFill>
                <a:cs typeface="Arial" pitchFamily="34" charset="0"/>
              </a:rPr>
              <a:t>. </a:t>
            </a:r>
          </a:p>
        </p:txBody>
      </p:sp>
      <p:sp>
        <p:nvSpPr>
          <p:cNvPr id="6" name="Title 5"/>
          <p:cNvSpPr>
            <a:spLocks noGrp="1"/>
          </p:cNvSpPr>
          <p:nvPr>
            <p:ph type="title"/>
          </p:nvPr>
        </p:nvSpPr>
        <p:spPr>
          <a:xfrm>
            <a:off x="290264" y="404664"/>
            <a:ext cx="8458200" cy="696132"/>
          </a:xfrm>
        </p:spPr>
        <p:txBody>
          <a:bodyPr/>
          <a:lstStyle/>
          <a:p>
            <a:r>
              <a:rPr lang="pt-PT" sz="3200" kern="1200" dirty="0" smtClean="0">
                <a:solidFill>
                  <a:schemeClr val="tx1"/>
                </a:solidFill>
              </a:rPr>
              <a:t>Objectives of WP2</a:t>
            </a:r>
            <a:endParaRPr lang="en-US" sz="3200" kern="1200" dirty="0">
              <a:solidFill>
                <a:schemeClr val="tx1"/>
              </a:solidFill>
            </a:endParaRPr>
          </a:p>
        </p:txBody>
      </p:sp>
      <p:sp>
        <p:nvSpPr>
          <p:cNvPr id="5" name="Rectangle 7"/>
          <p:cNvSpPr>
            <a:spLocks noChangeArrowheads="1"/>
          </p:cNvSpPr>
          <p:nvPr/>
        </p:nvSpPr>
        <p:spPr bwMode="auto">
          <a:xfrm>
            <a:off x="147980" y="6381328"/>
            <a:ext cx="9361040" cy="369332"/>
          </a:xfrm>
          <a:prstGeom prst="rect">
            <a:avLst/>
          </a:prstGeom>
          <a:noFill/>
          <a:ln w="9525">
            <a:noFill/>
            <a:miter lim="800000"/>
            <a:headEnd/>
            <a:tailEnd/>
          </a:ln>
        </p:spPr>
        <p:txBody>
          <a:bodyPr wrap="square">
            <a:spAutoFit/>
          </a:bodyPr>
          <a:lstStyle/>
          <a:p>
            <a:r>
              <a:rPr lang="en-US" sz="1800" b="1" dirty="0" smtClean="0">
                <a:solidFill>
                  <a:srgbClr val="408000"/>
                </a:solidFill>
                <a:latin typeface="Trebuchet MS" pitchFamily="34" charset="0"/>
                <a:ea typeface="ＭＳ Ｐゴシック"/>
                <a:cs typeface="Arial" pitchFamily="34" charset="0"/>
              </a:rPr>
              <a:t>Work on key issues for industry is essential for development of solutions.</a:t>
            </a:r>
            <a:endParaRPr lang="en-US" sz="1800" b="1" dirty="0">
              <a:solidFill>
                <a:srgbClr val="000000"/>
              </a:solidFill>
              <a:latin typeface="Trebuchet MS" pitchFamily="34" charset="0"/>
              <a:ea typeface="ＭＳ Ｐゴシック"/>
              <a:cs typeface="Arial" pitchFamily="34" charset="0"/>
            </a:endParaRPr>
          </a:p>
        </p:txBody>
      </p:sp>
      <p:pic>
        <p:nvPicPr>
          <p:cNvPr id="10" name="Picture 9"/>
          <p:cNvPicPr>
            <a:picLocks noChangeAspect="1"/>
          </p:cNvPicPr>
          <p:nvPr/>
        </p:nvPicPr>
        <p:blipFill rotWithShape="1">
          <a:blip r:embed="rId3" cstate="print">
            <a:extLst>
              <a:ext uri="{28A0092B-C50C-407E-A947-70E740481C1C}">
                <a14:useLocalDpi xmlns="" xmlns:a14="http://schemas.microsoft.com/office/drawing/2010/main" val="0"/>
              </a:ext>
            </a:extLst>
          </a:blip>
          <a:srcRect t="26495" b="24604"/>
          <a:stretch/>
        </p:blipFill>
        <p:spPr>
          <a:xfrm>
            <a:off x="323528" y="4477885"/>
            <a:ext cx="8452440" cy="1543433"/>
          </a:xfrm>
          <a:prstGeom prst="rect">
            <a:avLst/>
          </a:prstGeom>
          <a:noFill/>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755775" y="908080"/>
            <a:ext cx="2624138" cy="3889375"/>
          </a:xfrm>
          <a:prstGeom prst="rect">
            <a:avLst/>
          </a:prstGeom>
          <a:noFill/>
          <a:ln w="12700" cap="sq">
            <a:solidFill>
              <a:schemeClr val="tx1"/>
            </a:solidFill>
            <a:miter lim="800000"/>
            <a:headEnd type="none" w="sm" len="sm"/>
            <a:tailEnd type="none" w="sm" len="sm"/>
          </a:ln>
          <a:effectLst>
            <a:outerShdw blurRad="50800" dist="38100" dir="2700000" algn="tl" rotWithShape="0">
              <a:prstClr val="black">
                <a:alpha val="40000"/>
              </a:prstClr>
            </a:outerShdw>
          </a:effectLst>
        </p:spPr>
      </p:pic>
      <p:sp>
        <p:nvSpPr>
          <p:cNvPr id="4" name="Rectangle 3"/>
          <p:cNvSpPr/>
          <p:nvPr/>
        </p:nvSpPr>
        <p:spPr>
          <a:xfrm>
            <a:off x="1611328" y="188914"/>
            <a:ext cx="6300123" cy="523220"/>
          </a:xfrm>
          <a:prstGeom prst="rect">
            <a:avLst/>
          </a:prstGeom>
        </p:spPr>
        <p:txBody>
          <a:bodyPr wrap="none">
            <a:spAutoFit/>
          </a:bodyPr>
          <a:lstStyle/>
          <a:p>
            <a:pPr marL="342900" indent="-342900" eaLnBrk="1" hangingPunct="1">
              <a:spcBef>
                <a:spcPct val="20000"/>
              </a:spcBef>
              <a:buClr>
                <a:srgbClr val="CC8E60"/>
              </a:buClr>
              <a:buSzPct val="80000"/>
              <a:defRPr/>
            </a:pPr>
            <a:r>
              <a:rPr kumimoji="1" lang="en-AU" sz="2800" b="1" kern="0" dirty="0">
                <a:solidFill>
                  <a:srgbClr val="000000"/>
                </a:solidFill>
                <a:ea typeface="+mn-ea"/>
                <a:cs typeface="Arial" pitchFamily="34" charset="0"/>
              </a:rPr>
              <a:t>Site selection and carrying capacity</a:t>
            </a:r>
          </a:p>
        </p:txBody>
      </p:sp>
      <p:pic>
        <p:nvPicPr>
          <p:cNvPr id="6148" name="Picture 5"/>
          <p:cNvPicPr>
            <a:picLocks noChangeAspect="1" noChangeArrowheads="1"/>
          </p:cNvPicPr>
          <p:nvPr/>
        </p:nvPicPr>
        <p:blipFill>
          <a:blip r:embed="rId3" cstate="print"/>
          <a:srcRect/>
          <a:stretch>
            <a:fillRect/>
          </a:stretch>
        </p:blipFill>
        <p:spPr bwMode="auto">
          <a:xfrm>
            <a:off x="4764088" y="2636841"/>
            <a:ext cx="2063750" cy="2147887"/>
          </a:xfrm>
          <a:prstGeom prst="rect">
            <a:avLst/>
          </a:prstGeom>
          <a:noFill/>
          <a:ln w="12700" cap="sq">
            <a:solidFill>
              <a:srgbClr val="000000"/>
            </a:solidFill>
            <a:miter lim="800000"/>
            <a:headEnd type="none" w="sm" len="sm"/>
            <a:tailEnd type="none" w="sm" len="sm"/>
          </a:ln>
        </p:spPr>
      </p:pic>
      <p:sp>
        <p:nvSpPr>
          <p:cNvPr id="6149" name="Rectangle 5"/>
          <p:cNvSpPr>
            <a:spLocks noChangeArrowheads="1"/>
          </p:cNvSpPr>
          <p:nvPr/>
        </p:nvSpPr>
        <p:spPr bwMode="auto">
          <a:xfrm>
            <a:off x="611189" y="4941888"/>
            <a:ext cx="5888037" cy="1446212"/>
          </a:xfrm>
          <a:prstGeom prst="rect">
            <a:avLst/>
          </a:prstGeom>
          <a:noFill/>
          <a:ln w="9525">
            <a:noFill/>
            <a:miter lim="800000"/>
            <a:headEnd/>
            <a:tailEnd/>
          </a:ln>
        </p:spPr>
        <p:txBody>
          <a:bodyPr>
            <a:spAutoFit/>
          </a:bodyPr>
          <a:lstStyle/>
          <a:p>
            <a:pPr eaLnBrk="1" hangingPunct="1"/>
            <a:r>
              <a:rPr lang="en-US" altLang="en-US" sz="1100" b="1" smtClean="0">
                <a:solidFill>
                  <a:srgbClr val="000000"/>
                </a:solidFill>
                <a:ea typeface="+mn-ea"/>
                <a:cs typeface="Arial" pitchFamily="34" charset="0"/>
              </a:rPr>
              <a:t>Ross, L.G., Telfer, T.C., Falconer, L., Soto, D. &amp; Aguilar-Manjarrez, J., eds</a:t>
            </a:r>
            <a:r>
              <a:rPr lang="en-US" altLang="en-US" sz="1100" smtClean="0">
                <a:solidFill>
                  <a:srgbClr val="000000"/>
                </a:solidFill>
                <a:ea typeface="+mn-ea"/>
                <a:cs typeface="Arial" pitchFamily="34" charset="0"/>
              </a:rPr>
              <a:t>. 2013. </a:t>
            </a:r>
          </a:p>
          <a:p>
            <a:pPr eaLnBrk="1" hangingPunct="1"/>
            <a:r>
              <a:rPr lang="en-US" altLang="en-US" sz="1100" smtClean="0">
                <a:solidFill>
                  <a:srgbClr val="000000"/>
                </a:solidFill>
                <a:ea typeface="+mn-ea"/>
                <a:cs typeface="Arial" pitchFamily="34" charset="0"/>
              </a:rPr>
              <a:t>Site selection and carrying capacities for inland and coastal</a:t>
            </a:r>
          </a:p>
          <a:p>
            <a:pPr eaLnBrk="1" hangingPunct="1"/>
            <a:r>
              <a:rPr lang="en-US" altLang="en-US" sz="1100" smtClean="0">
                <a:solidFill>
                  <a:srgbClr val="000000"/>
                </a:solidFill>
                <a:ea typeface="+mn-ea"/>
                <a:cs typeface="Arial" pitchFamily="34" charset="0"/>
              </a:rPr>
              <a:t>aquaculture. </a:t>
            </a:r>
          </a:p>
          <a:p>
            <a:pPr eaLnBrk="1" hangingPunct="1"/>
            <a:r>
              <a:rPr lang="en-US" altLang="en-US" sz="1100" smtClean="0">
                <a:solidFill>
                  <a:srgbClr val="000000"/>
                </a:solidFill>
                <a:ea typeface="+mn-ea"/>
                <a:cs typeface="Arial" pitchFamily="34" charset="0"/>
              </a:rPr>
              <a:t>FAO/Institute of Aquaculture, University of Stirling, Expert</a:t>
            </a:r>
          </a:p>
          <a:p>
            <a:pPr eaLnBrk="1" hangingPunct="1"/>
            <a:r>
              <a:rPr lang="en-US" altLang="en-US" sz="1100" smtClean="0">
                <a:solidFill>
                  <a:srgbClr val="000000"/>
                </a:solidFill>
                <a:ea typeface="+mn-ea"/>
                <a:cs typeface="Arial" pitchFamily="34" charset="0"/>
              </a:rPr>
              <a:t>Workshop, 6–8 December 2010. Stirling, the United Kingdom of Great</a:t>
            </a:r>
          </a:p>
          <a:p>
            <a:pPr eaLnBrk="1" hangingPunct="1"/>
            <a:r>
              <a:rPr lang="en-US" altLang="en-US" sz="1100" smtClean="0">
                <a:solidFill>
                  <a:srgbClr val="000000"/>
                </a:solidFill>
                <a:ea typeface="+mn-ea"/>
                <a:cs typeface="Arial" pitchFamily="34" charset="0"/>
              </a:rPr>
              <a:t>Britain and Northern Ireland.</a:t>
            </a:r>
          </a:p>
          <a:p>
            <a:pPr eaLnBrk="1" hangingPunct="1"/>
            <a:r>
              <a:rPr lang="en-US" altLang="en-US" sz="1100" smtClean="0">
                <a:solidFill>
                  <a:srgbClr val="000000"/>
                </a:solidFill>
                <a:ea typeface="+mn-ea"/>
                <a:cs typeface="Arial" pitchFamily="34" charset="0"/>
              </a:rPr>
              <a:t>FAO Fisheries and Aquaculture Proceedings</a:t>
            </a:r>
          </a:p>
          <a:p>
            <a:pPr eaLnBrk="1" hangingPunct="1"/>
            <a:r>
              <a:rPr lang="en-US" altLang="en-US" sz="1100" smtClean="0">
                <a:solidFill>
                  <a:srgbClr val="000000"/>
                </a:solidFill>
                <a:ea typeface="+mn-ea"/>
                <a:cs typeface="Arial" pitchFamily="34" charset="0"/>
              </a:rPr>
              <a:t>No. 21. Rome, FAO.</a:t>
            </a:r>
            <a:endParaRPr lang="en-US" altLang="en-US" smtClean="0">
              <a:solidFill>
                <a:srgbClr val="000000"/>
              </a:solidFill>
              <a:ea typeface="+mn-ea"/>
              <a:cs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1500195" y="6381750"/>
            <a:ext cx="6656387" cy="338138"/>
          </a:xfrm>
          <a:prstGeom prst="rect">
            <a:avLst/>
          </a:prstGeom>
          <a:ln>
            <a:solidFill>
              <a:srgbClr val="FFFFFF"/>
            </a:solidFill>
          </a:ln>
        </p:spPr>
        <p:txBody>
          <a:bodyPr>
            <a:spAutoFit/>
          </a:bodyPr>
          <a:lstStyle/>
          <a:p>
            <a:pPr eaLnBrk="1" hangingPunct="1">
              <a:defRPr/>
            </a:pPr>
            <a:r>
              <a:rPr lang="en-US" sz="1600" i="1" dirty="0">
                <a:solidFill>
                  <a:srgbClr val="000000"/>
                </a:solidFill>
                <a:latin typeface="Arial Narrow"/>
                <a:ea typeface="+mn-ea"/>
                <a:cs typeface="Arial" charset="0"/>
              </a:rPr>
              <a:t>Source: </a:t>
            </a:r>
            <a:r>
              <a:rPr lang="en-US" sz="1400" dirty="0">
                <a:solidFill>
                  <a:srgbClr val="000000"/>
                </a:solidFill>
                <a:latin typeface="Arial Narrow"/>
                <a:ea typeface="+mn-ea"/>
                <a:cs typeface="Arial" charset="0"/>
              </a:rPr>
              <a:t>Soto, D., Aguilar-Manjarrez, J., </a:t>
            </a:r>
            <a:r>
              <a:rPr lang="en-US" sz="1400" dirty="0" err="1">
                <a:solidFill>
                  <a:srgbClr val="000000"/>
                </a:solidFill>
                <a:latin typeface="Arial Narrow"/>
                <a:ea typeface="+mn-ea"/>
                <a:cs typeface="Arial" charset="0"/>
              </a:rPr>
              <a:t>Brummet</a:t>
            </a:r>
            <a:r>
              <a:rPr lang="en-US" sz="1400" dirty="0">
                <a:solidFill>
                  <a:srgbClr val="000000"/>
                </a:solidFill>
                <a:latin typeface="Arial Narrow"/>
                <a:ea typeface="+mn-ea"/>
                <a:cs typeface="Arial" charset="0"/>
              </a:rPr>
              <a:t>, R. and White P. (in prep)  </a:t>
            </a:r>
          </a:p>
        </p:txBody>
      </p:sp>
      <p:sp>
        <p:nvSpPr>
          <p:cNvPr id="8" name="Rectangle 7"/>
          <p:cNvSpPr/>
          <p:nvPr/>
        </p:nvSpPr>
        <p:spPr>
          <a:xfrm>
            <a:off x="6964363" y="765205"/>
            <a:ext cx="248786" cy="646331"/>
          </a:xfrm>
          <a:prstGeom prst="rect">
            <a:avLst/>
          </a:prstGeom>
        </p:spPr>
        <p:txBody>
          <a:bodyPr wrap="none">
            <a:spAutoFit/>
          </a:bodyPr>
          <a:lstStyle/>
          <a:p>
            <a:pPr eaLnBrk="1" hangingPunct="1">
              <a:defRPr/>
            </a:pPr>
            <a:endParaRPr lang="en-US" sz="1800" b="1" dirty="0">
              <a:solidFill>
                <a:srgbClr val="FFFFCC"/>
              </a:solidFill>
              <a:effectLst>
                <a:outerShdw blurRad="38100" dist="38100" dir="2700000" algn="tl">
                  <a:srgbClr val="000000"/>
                </a:outerShdw>
              </a:effectLst>
              <a:ea typeface="+mn-ea"/>
              <a:cs typeface="Arial" charset="0"/>
            </a:endParaRPr>
          </a:p>
          <a:p>
            <a:pPr eaLnBrk="1" hangingPunct="1">
              <a:defRPr/>
            </a:pPr>
            <a:r>
              <a:rPr lang="en-US" sz="1800" b="1" dirty="0">
                <a:solidFill>
                  <a:srgbClr val="FFFFCC"/>
                </a:solidFill>
                <a:effectLst>
                  <a:outerShdw blurRad="38100" dist="38100" dir="2700000" algn="tl">
                    <a:srgbClr val="000000"/>
                  </a:outerShdw>
                </a:effectLst>
                <a:ea typeface="+mn-ea"/>
                <a:cs typeface="Arial" charset="0"/>
              </a:rPr>
              <a:t> </a:t>
            </a:r>
            <a:endParaRPr lang="en-US" sz="1800" dirty="0">
              <a:solidFill>
                <a:srgbClr val="000000"/>
              </a:solidFill>
              <a:effectLst>
                <a:outerShdw blurRad="38100" dist="38100" dir="2700000" algn="tl">
                  <a:srgbClr val="000000"/>
                </a:outerShdw>
              </a:effectLst>
              <a:ea typeface="+mn-ea"/>
              <a:cs typeface="Arial" charset="0"/>
            </a:endParaRPr>
          </a:p>
        </p:txBody>
      </p:sp>
      <p:sp>
        <p:nvSpPr>
          <p:cNvPr id="12" name="Rectangle 11"/>
          <p:cNvSpPr/>
          <p:nvPr/>
        </p:nvSpPr>
        <p:spPr>
          <a:xfrm>
            <a:off x="15" y="211140"/>
            <a:ext cx="9072563" cy="1570037"/>
          </a:xfrm>
          <a:prstGeom prst="rect">
            <a:avLst/>
          </a:prstGeom>
        </p:spPr>
        <p:txBody>
          <a:bodyPr>
            <a:spAutoFit/>
          </a:bodyPr>
          <a:lstStyle/>
          <a:p>
            <a:pPr algn="ctr" eaLnBrk="1" hangingPunct="1">
              <a:defRPr/>
            </a:pPr>
            <a:r>
              <a:rPr lang="en-GB" b="1" dirty="0">
                <a:solidFill>
                  <a:srgbClr val="000000"/>
                </a:solidFill>
                <a:ea typeface="+mn-ea"/>
                <a:cs typeface="Arial" charset="0"/>
              </a:rPr>
              <a:t>NEW publication in preparation: </a:t>
            </a:r>
          </a:p>
          <a:p>
            <a:pPr algn="ctr" eaLnBrk="1" hangingPunct="1">
              <a:defRPr/>
            </a:pPr>
            <a:r>
              <a:rPr lang="en-GB" b="1" dirty="0">
                <a:solidFill>
                  <a:srgbClr val="000000"/>
                </a:solidFill>
                <a:ea typeface="+mn-ea"/>
                <a:cs typeface="Arial" charset="0"/>
              </a:rPr>
              <a:t>Aquaculture zoning, site selection and area management</a:t>
            </a:r>
          </a:p>
          <a:p>
            <a:pPr eaLnBrk="1" hangingPunct="1">
              <a:defRPr/>
            </a:pPr>
            <a:r>
              <a:rPr lang="en-US" sz="4800" b="1" dirty="0">
                <a:solidFill>
                  <a:srgbClr val="FFCC66"/>
                </a:solidFill>
                <a:effectLst>
                  <a:outerShdw blurRad="38100" dist="38100" dir="2700000" algn="tl">
                    <a:srgbClr val="000000"/>
                  </a:outerShdw>
                </a:effectLst>
                <a:ea typeface="+mn-ea"/>
                <a:cs typeface="Arial" charset="0"/>
              </a:rPr>
              <a:t> </a:t>
            </a:r>
            <a:r>
              <a:rPr lang="en-US" b="1" dirty="0">
                <a:solidFill>
                  <a:srgbClr val="FFFFCC"/>
                </a:solidFill>
                <a:effectLst>
                  <a:outerShdw blurRad="38100" dist="38100" dir="2700000" algn="tl">
                    <a:srgbClr val="000000"/>
                  </a:outerShdw>
                </a:effectLst>
                <a:ea typeface="+mn-ea"/>
                <a:cs typeface="Arial" charset="0"/>
              </a:rPr>
              <a:t> </a:t>
            </a:r>
            <a:endParaRPr lang="en-US" dirty="0">
              <a:solidFill>
                <a:srgbClr val="000000"/>
              </a:solidFill>
              <a:effectLst>
                <a:outerShdw blurRad="38100" dist="38100" dir="2700000" algn="tl">
                  <a:srgbClr val="000000"/>
                </a:outerShdw>
              </a:effectLst>
              <a:ea typeface="+mn-ea"/>
              <a:cs typeface="Arial" charset="0"/>
            </a:endParaRPr>
          </a:p>
        </p:txBody>
      </p:sp>
      <p:grpSp>
        <p:nvGrpSpPr>
          <p:cNvPr id="2" name="Group 9"/>
          <p:cNvGrpSpPr>
            <a:grpSpLocks/>
          </p:cNvGrpSpPr>
          <p:nvPr/>
        </p:nvGrpSpPr>
        <p:grpSpPr bwMode="auto">
          <a:xfrm>
            <a:off x="2659064" y="1052543"/>
            <a:ext cx="3392487" cy="4656137"/>
            <a:chOff x="2659821" y="1052736"/>
            <a:chExt cx="3392311" cy="4656114"/>
          </a:xfrm>
        </p:grpSpPr>
        <p:grpSp>
          <p:nvGrpSpPr>
            <p:cNvPr id="3" name="Group 4"/>
            <p:cNvGrpSpPr>
              <a:grpSpLocks/>
            </p:cNvGrpSpPr>
            <p:nvPr/>
          </p:nvGrpSpPr>
          <p:grpSpPr bwMode="auto">
            <a:xfrm>
              <a:off x="2659821" y="1052736"/>
              <a:ext cx="3392311" cy="4656114"/>
              <a:chOff x="4328322" y="1381375"/>
              <a:chExt cx="3392311" cy="4656114"/>
            </a:xfrm>
          </p:grpSpPr>
          <p:pic>
            <p:nvPicPr>
              <p:cNvPr id="7176" name="Picture 2"/>
              <p:cNvPicPr>
                <a:picLocks noChangeAspect="1" noChangeArrowheads="1"/>
              </p:cNvPicPr>
              <p:nvPr/>
            </p:nvPicPr>
            <p:blipFill>
              <a:blip r:embed="rId3" cstate="print"/>
              <a:srcRect/>
              <a:stretch>
                <a:fillRect/>
              </a:stretch>
            </p:blipFill>
            <p:spPr bwMode="auto">
              <a:xfrm>
                <a:off x="4328322" y="1381375"/>
                <a:ext cx="3392311" cy="4656114"/>
              </a:xfrm>
              <a:prstGeom prst="rect">
                <a:avLst/>
              </a:prstGeom>
              <a:noFill/>
              <a:ln w="9525">
                <a:noFill/>
                <a:miter lim="800000"/>
                <a:headEnd/>
                <a:tailEnd/>
              </a:ln>
            </p:spPr>
          </p:pic>
          <p:sp>
            <p:nvSpPr>
              <p:cNvPr id="7177" name="Rectangle 1"/>
              <p:cNvSpPr>
                <a:spLocks noChangeArrowheads="1"/>
              </p:cNvSpPr>
              <p:nvPr/>
            </p:nvSpPr>
            <p:spPr bwMode="auto">
              <a:xfrm>
                <a:off x="4355977" y="2492896"/>
                <a:ext cx="3364656" cy="646331"/>
              </a:xfrm>
              <a:prstGeom prst="rect">
                <a:avLst/>
              </a:prstGeom>
              <a:noFill/>
              <a:ln w="9525">
                <a:noFill/>
                <a:miter lim="800000"/>
                <a:headEnd/>
                <a:tailEnd/>
              </a:ln>
            </p:spPr>
            <p:txBody>
              <a:bodyPr>
                <a:spAutoFit/>
              </a:bodyPr>
              <a:lstStyle/>
              <a:p>
                <a:pPr algn="ctr" eaLnBrk="1" hangingPunct="1"/>
                <a:r>
                  <a:rPr lang="en-GB" altLang="en-US" sz="1200" b="1" smtClean="0">
                    <a:solidFill>
                      <a:srgbClr val="000000"/>
                    </a:solidFill>
                    <a:ea typeface="+mn-ea"/>
                    <a:cs typeface="Arial" pitchFamily="34" charset="0"/>
                  </a:rPr>
                  <a:t>Aquaculture zoning, site selection and </a:t>
                </a:r>
              </a:p>
              <a:p>
                <a:pPr algn="ctr" eaLnBrk="1" hangingPunct="1"/>
                <a:r>
                  <a:rPr lang="en-GB" altLang="en-US" sz="1200" b="1" smtClean="0">
                    <a:solidFill>
                      <a:srgbClr val="000000"/>
                    </a:solidFill>
                    <a:ea typeface="+mn-ea"/>
                    <a:cs typeface="Arial" pitchFamily="34" charset="0"/>
                  </a:rPr>
                  <a:t>area management under the ecosystem approach to aquaculture</a:t>
                </a:r>
              </a:p>
            </p:txBody>
          </p:sp>
          <p:pic>
            <p:nvPicPr>
              <p:cNvPr id="7178" name="Picture 3"/>
              <p:cNvPicPr>
                <a:picLocks noChangeAspect="1"/>
              </p:cNvPicPr>
              <p:nvPr/>
            </p:nvPicPr>
            <p:blipFill>
              <a:blip r:embed="rId4" cstate="print"/>
              <a:srcRect/>
              <a:stretch>
                <a:fillRect/>
              </a:stretch>
            </p:blipFill>
            <p:spPr bwMode="auto">
              <a:xfrm>
                <a:off x="4328322" y="3978167"/>
                <a:ext cx="3392311" cy="2059322"/>
              </a:xfrm>
              <a:prstGeom prst="rect">
                <a:avLst/>
              </a:prstGeom>
              <a:noFill/>
              <a:ln w="9525">
                <a:noFill/>
                <a:miter lim="800000"/>
                <a:headEnd/>
                <a:tailEnd/>
              </a:ln>
            </p:spPr>
          </p:pic>
        </p:grpSp>
        <p:pic>
          <p:nvPicPr>
            <p:cNvPr id="7175" name="Picture 8"/>
            <p:cNvPicPr>
              <a:picLocks noChangeAspect="1"/>
            </p:cNvPicPr>
            <p:nvPr/>
          </p:nvPicPr>
          <p:blipFill>
            <a:blip r:embed="rId5" cstate="print"/>
            <a:srcRect/>
            <a:stretch>
              <a:fillRect/>
            </a:stretch>
          </p:blipFill>
          <p:spPr bwMode="auto">
            <a:xfrm>
              <a:off x="5076056" y="1411505"/>
              <a:ext cx="498549" cy="498549"/>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2" name="Group 1"/>
          <p:cNvGrpSpPr>
            <a:grpSpLocks/>
          </p:cNvGrpSpPr>
          <p:nvPr/>
        </p:nvGrpSpPr>
        <p:grpSpPr bwMode="auto">
          <a:xfrm>
            <a:off x="2514615" y="2492405"/>
            <a:ext cx="822325" cy="614363"/>
            <a:chOff x="2514916" y="2492894"/>
            <a:chExt cx="821953" cy="613663"/>
          </a:xfrm>
        </p:grpSpPr>
        <p:sp>
          <p:nvSpPr>
            <p:cNvPr id="8202" name="Rectangle 3"/>
            <p:cNvSpPr>
              <a:spLocks noChangeArrowheads="1"/>
            </p:cNvSpPr>
            <p:nvPr/>
          </p:nvSpPr>
          <p:spPr bwMode="auto">
            <a:xfrm>
              <a:off x="2514916" y="2492894"/>
              <a:ext cx="710130" cy="368911"/>
            </a:xfrm>
            <a:prstGeom prst="rect">
              <a:avLst/>
            </a:prstGeom>
            <a:noFill/>
            <a:ln w="9525">
              <a:noFill/>
              <a:miter lim="800000"/>
              <a:headEnd/>
              <a:tailEnd/>
            </a:ln>
          </p:spPr>
          <p:txBody>
            <a:bodyPr wrap="none">
              <a:spAutoFit/>
            </a:bodyPr>
            <a:lstStyle/>
            <a:p>
              <a:pPr eaLnBrk="1" hangingPunct="1"/>
              <a:r>
                <a:rPr lang="en-GB" altLang="en-US" sz="1800" smtClean="0">
                  <a:solidFill>
                    <a:srgbClr val="FF0000"/>
                  </a:solidFill>
                  <a:ea typeface="+mn-ea"/>
                  <a:cs typeface="Arial" pitchFamily="34" charset="0"/>
                </a:rPr>
                <a:t>Zone</a:t>
              </a:r>
            </a:p>
          </p:txBody>
        </p:sp>
        <p:sp>
          <p:nvSpPr>
            <p:cNvPr id="5" name="Right Arrow 4"/>
            <p:cNvSpPr/>
            <p:nvPr/>
          </p:nvSpPr>
          <p:spPr>
            <a:xfrm rot="2580333">
              <a:off x="3048075" y="2724405"/>
              <a:ext cx="288794" cy="38215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dirty="0">
                <a:solidFill>
                  <a:srgbClr val="FFFFFF"/>
                </a:solidFill>
              </a:endParaRPr>
            </a:p>
          </p:txBody>
        </p:sp>
      </p:grpSp>
      <p:grpSp>
        <p:nvGrpSpPr>
          <p:cNvPr id="3" name="Group 2"/>
          <p:cNvGrpSpPr>
            <a:grpSpLocks/>
          </p:cNvGrpSpPr>
          <p:nvPr/>
        </p:nvGrpSpPr>
        <p:grpSpPr bwMode="auto">
          <a:xfrm>
            <a:off x="2627300" y="3825905"/>
            <a:ext cx="2172390" cy="936625"/>
            <a:chOff x="2627784" y="3825914"/>
            <a:chExt cx="2171493" cy="936829"/>
          </a:xfrm>
        </p:grpSpPr>
        <p:sp>
          <p:nvSpPr>
            <p:cNvPr id="8200" name="Rectangle 22"/>
            <p:cNvSpPr>
              <a:spLocks noChangeArrowheads="1"/>
            </p:cNvSpPr>
            <p:nvPr/>
          </p:nvSpPr>
          <p:spPr bwMode="auto">
            <a:xfrm>
              <a:off x="2627784" y="3825914"/>
              <a:ext cx="2171493" cy="646472"/>
            </a:xfrm>
            <a:prstGeom prst="rect">
              <a:avLst/>
            </a:prstGeom>
            <a:noFill/>
            <a:ln w="9525">
              <a:noFill/>
              <a:miter lim="800000"/>
              <a:headEnd/>
              <a:tailEnd/>
            </a:ln>
          </p:spPr>
          <p:txBody>
            <a:bodyPr wrap="none">
              <a:spAutoFit/>
            </a:bodyPr>
            <a:lstStyle/>
            <a:p>
              <a:pPr eaLnBrk="1" hangingPunct="1"/>
              <a:r>
                <a:rPr lang="en-GB" altLang="en-US" sz="1800" smtClean="0">
                  <a:solidFill>
                    <a:srgbClr val="FF0000"/>
                  </a:solidFill>
                  <a:ea typeface="+mn-ea"/>
                  <a:cs typeface="Arial" pitchFamily="34" charset="0"/>
                </a:rPr>
                <a:t>Aquaculture</a:t>
              </a:r>
            </a:p>
            <a:p>
              <a:pPr eaLnBrk="1" hangingPunct="1"/>
              <a:r>
                <a:rPr lang="en-GB" altLang="en-US" sz="1800" smtClean="0">
                  <a:solidFill>
                    <a:srgbClr val="FF0000"/>
                  </a:solidFill>
                  <a:ea typeface="+mn-ea"/>
                  <a:cs typeface="Arial" pitchFamily="34" charset="0"/>
                </a:rPr>
                <a:t>management areas</a:t>
              </a:r>
            </a:p>
          </p:txBody>
        </p:sp>
        <p:sp>
          <p:nvSpPr>
            <p:cNvPr id="24" name="Right Arrow 23"/>
            <p:cNvSpPr/>
            <p:nvPr/>
          </p:nvSpPr>
          <p:spPr>
            <a:xfrm rot="2580333">
              <a:off x="3911541" y="4380073"/>
              <a:ext cx="288806" cy="38267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dirty="0">
                <a:solidFill>
                  <a:srgbClr val="FFFFFF"/>
                </a:solidFill>
              </a:endParaRPr>
            </a:p>
          </p:txBody>
        </p:sp>
      </p:grpSp>
      <p:grpSp>
        <p:nvGrpSpPr>
          <p:cNvPr id="4" name="Group 6"/>
          <p:cNvGrpSpPr>
            <a:grpSpLocks/>
          </p:cNvGrpSpPr>
          <p:nvPr/>
        </p:nvGrpSpPr>
        <p:grpSpPr bwMode="auto">
          <a:xfrm>
            <a:off x="5167311" y="4884738"/>
            <a:ext cx="1452887" cy="565074"/>
            <a:chOff x="5167187" y="4884821"/>
            <a:chExt cx="1453263" cy="564958"/>
          </a:xfrm>
        </p:grpSpPr>
        <p:sp>
          <p:nvSpPr>
            <p:cNvPr id="8198" name="Rectangle 5"/>
            <p:cNvSpPr>
              <a:spLocks noChangeArrowheads="1"/>
            </p:cNvSpPr>
            <p:nvPr/>
          </p:nvSpPr>
          <p:spPr bwMode="auto">
            <a:xfrm>
              <a:off x="5358240" y="5080523"/>
              <a:ext cx="1262210" cy="369256"/>
            </a:xfrm>
            <a:prstGeom prst="rect">
              <a:avLst/>
            </a:prstGeom>
            <a:noFill/>
            <a:ln w="9525">
              <a:noFill/>
              <a:miter lim="800000"/>
              <a:headEnd/>
              <a:tailEnd/>
            </a:ln>
          </p:spPr>
          <p:txBody>
            <a:bodyPr wrap="none">
              <a:spAutoFit/>
            </a:bodyPr>
            <a:lstStyle/>
            <a:p>
              <a:pPr eaLnBrk="1" hangingPunct="1"/>
              <a:r>
                <a:rPr lang="en-GB" altLang="en-US" sz="1800" smtClean="0">
                  <a:solidFill>
                    <a:srgbClr val="FF0000"/>
                  </a:solidFill>
                  <a:ea typeface="+mn-ea"/>
                  <a:cs typeface="Arial" pitchFamily="34" charset="0"/>
                </a:rPr>
                <a:t>Fish farms</a:t>
              </a:r>
              <a:endParaRPr lang="en-US" altLang="en-US" sz="1800" smtClean="0">
                <a:solidFill>
                  <a:srgbClr val="FF0000"/>
                </a:solidFill>
                <a:ea typeface="+mn-ea"/>
                <a:cs typeface="Arial" pitchFamily="34" charset="0"/>
              </a:endParaRPr>
            </a:p>
          </p:txBody>
        </p:sp>
        <p:sp>
          <p:nvSpPr>
            <p:cNvPr id="26" name="Right Arrow 25"/>
            <p:cNvSpPr/>
            <p:nvPr/>
          </p:nvSpPr>
          <p:spPr>
            <a:xfrm rot="13556419">
              <a:off x="5214891" y="4837117"/>
              <a:ext cx="287278" cy="38268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dirty="0">
                <a:solidFill>
                  <a:srgbClr val="FFFFFF"/>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a:grpSpLocks/>
          </p:cNvGrpSpPr>
          <p:nvPr/>
        </p:nvGrpSpPr>
        <p:grpSpPr bwMode="auto">
          <a:xfrm>
            <a:off x="0" y="0"/>
            <a:ext cx="9251950" cy="6858000"/>
            <a:chOff x="1057274" y="531238"/>
            <a:chExt cx="7212807" cy="5790187"/>
          </a:xfrm>
        </p:grpSpPr>
        <p:sp>
          <p:nvSpPr>
            <p:cNvPr id="39" name="Rectangle 38"/>
            <p:cNvSpPr/>
            <p:nvPr/>
          </p:nvSpPr>
          <p:spPr>
            <a:xfrm>
              <a:off x="2736715" y="885083"/>
              <a:ext cx="5519753" cy="5243336"/>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800" dirty="0">
                <a:solidFill>
                  <a:srgbClr val="FFFFFF"/>
                </a:solidFill>
              </a:endParaRPr>
            </a:p>
          </p:txBody>
        </p:sp>
        <p:sp>
          <p:nvSpPr>
            <p:cNvPr id="41" name="Rectangle 40"/>
            <p:cNvSpPr/>
            <p:nvPr/>
          </p:nvSpPr>
          <p:spPr>
            <a:xfrm>
              <a:off x="1057274" y="885083"/>
              <a:ext cx="1717806" cy="524333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800" dirty="0">
                <a:solidFill>
                  <a:srgbClr val="FFFFFF"/>
                </a:solidFill>
              </a:endParaRPr>
            </a:p>
          </p:txBody>
        </p:sp>
        <p:cxnSp>
          <p:nvCxnSpPr>
            <p:cNvPr id="48" name="Straight Arrow Connector 47"/>
            <p:cNvCxnSpPr/>
            <p:nvPr/>
          </p:nvCxnSpPr>
          <p:spPr>
            <a:xfrm flipV="1">
              <a:off x="2507756" y="2292420"/>
              <a:ext cx="672024" cy="574998"/>
            </a:xfrm>
            <a:prstGeom prst="straightConnector1">
              <a:avLst/>
            </a:prstGeom>
            <a:ln w="15875">
              <a:solidFill>
                <a:srgbClr val="4F81BD"/>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2632755" y="3187754"/>
              <a:ext cx="1269791" cy="45571"/>
            </a:xfrm>
            <a:prstGeom prst="straightConnector1">
              <a:avLst/>
            </a:prstGeom>
            <a:ln w="15875">
              <a:solidFill>
                <a:srgbClr val="4F81BD"/>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2507756" y="3540259"/>
              <a:ext cx="2554433" cy="692946"/>
            </a:xfrm>
            <a:prstGeom prst="straightConnector1">
              <a:avLst/>
            </a:prstGeom>
            <a:ln w="15875">
              <a:solidFill>
                <a:srgbClr val="4F81BD"/>
              </a:solidFill>
              <a:tailEnd type="arrow"/>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1057274" y="5936753"/>
              <a:ext cx="7199194" cy="384672"/>
            </a:xfrm>
            <a:prstGeom prst="rect">
              <a:avLst/>
            </a:prstGeom>
            <a:solidFill>
              <a:srgbClr val="4F81B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1600" dirty="0">
                  <a:solidFill>
                    <a:srgbClr val="FFFFFF"/>
                  </a:solidFill>
                </a:rPr>
                <a:t>Spatial plans and sustainable management practices</a:t>
              </a:r>
            </a:p>
          </p:txBody>
        </p:sp>
        <p:cxnSp>
          <p:nvCxnSpPr>
            <p:cNvPr id="52" name="Straight Arrow Connector 51"/>
            <p:cNvCxnSpPr/>
            <p:nvPr/>
          </p:nvCxnSpPr>
          <p:spPr>
            <a:xfrm>
              <a:off x="3683488" y="2355415"/>
              <a:ext cx="16089" cy="3581338"/>
            </a:xfrm>
            <a:prstGeom prst="straightConnector1">
              <a:avLst/>
            </a:prstGeom>
            <a:ln w="15875">
              <a:solidFill>
                <a:srgbClr val="4F81BD"/>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4575807" y="3442415"/>
              <a:ext cx="0" cy="2494338"/>
            </a:xfrm>
            <a:prstGeom prst="straightConnector1">
              <a:avLst/>
            </a:prstGeom>
            <a:ln w="15875">
              <a:solidFill>
                <a:srgbClr val="4F81BD"/>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606738" y="4466421"/>
              <a:ext cx="14851" cy="1470333"/>
            </a:xfrm>
            <a:prstGeom prst="straightConnector1">
              <a:avLst/>
            </a:prstGeom>
            <a:ln w="15875">
              <a:solidFill>
                <a:srgbClr val="4F81BD"/>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2195878" y="3890083"/>
              <a:ext cx="4046994" cy="1199588"/>
            </a:xfrm>
            <a:prstGeom prst="straightConnector1">
              <a:avLst/>
            </a:prstGeom>
            <a:ln w="15875">
              <a:solidFill>
                <a:srgbClr val="4F81BD"/>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6927272" y="5489086"/>
              <a:ext cx="7426" cy="447667"/>
            </a:xfrm>
            <a:prstGeom prst="straightConnector1">
              <a:avLst/>
            </a:prstGeom>
            <a:ln w="15875">
              <a:solidFill>
                <a:srgbClr val="4F81BD"/>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73" name="Arc 72"/>
            <p:cNvSpPr/>
            <p:nvPr/>
          </p:nvSpPr>
          <p:spPr>
            <a:xfrm>
              <a:off x="3334481" y="1651746"/>
              <a:ext cx="1335385" cy="1471673"/>
            </a:xfrm>
            <a:prstGeom prst="arc">
              <a:avLst>
                <a:gd name="adj1" fmla="val 17565561"/>
                <a:gd name="adj2" fmla="val 21139238"/>
              </a:avLst>
            </a:prstGeom>
            <a:ln w="28575">
              <a:solidFill>
                <a:srgbClr val="4F81BD"/>
              </a:solidFill>
              <a:headEnd type="triangl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sz="1600" dirty="0">
                <a:solidFill>
                  <a:srgbClr val="000000"/>
                </a:solidFill>
              </a:endParaRPr>
            </a:p>
          </p:txBody>
        </p:sp>
        <p:sp>
          <p:nvSpPr>
            <p:cNvPr id="74" name="Arc 73"/>
            <p:cNvSpPr/>
            <p:nvPr/>
          </p:nvSpPr>
          <p:spPr>
            <a:xfrm>
              <a:off x="4098089" y="2675752"/>
              <a:ext cx="1565580" cy="1470333"/>
            </a:xfrm>
            <a:prstGeom prst="arc">
              <a:avLst>
                <a:gd name="adj1" fmla="val 17404361"/>
                <a:gd name="adj2" fmla="val 21285270"/>
              </a:avLst>
            </a:prstGeom>
            <a:ln w="28575">
              <a:solidFill>
                <a:srgbClr val="4F81BD"/>
              </a:solidFill>
              <a:headEnd type="triangl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sz="1600" dirty="0">
                <a:solidFill>
                  <a:srgbClr val="000000"/>
                </a:solidFill>
              </a:endParaRPr>
            </a:p>
          </p:txBody>
        </p:sp>
        <p:sp>
          <p:nvSpPr>
            <p:cNvPr id="75" name="Arc 74"/>
            <p:cNvSpPr/>
            <p:nvPr/>
          </p:nvSpPr>
          <p:spPr>
            <a:xfrm>
              <a:off x="5496591" y="3825747"/>
              <a:ext cx="1399740" cy="1152676"/>
            </a:xfrm>
            <a:prstGeom prst="arc">
              <a:avLst>
                <a:gd name="adj1" fmla="val 16228667"/>
                <a:gd name="adj2" fmla="val 20667554"/>
              </a:avLst>
            </a:prstGeom>
            <a:ln w="28575">
              <a:solidFill>
                <a:srgbClr val="4F81BD"/>
              </a:solidFill>
              <a:headEnd type="triangl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sz="1600" dirty="0">
                <a:solidFill>
                  <a:srgbClr val="000000"/>
                </a:solidFill>
              </a:endParaRPr>
            </a:p>
          </p:txBody>
        </p:sp>
        <p:sp>
          <p:nvSpPr>
            <p:cNvPr id="76" name="Rectangle 75"/>
            <p:cNvSpPr/>
            <p:nvPr/>
          </p:nvSpPr>
          <p:spPr>
            <a:xfrm>
              <a:off x="1057274" y="531238"/>
              <a:ext cx="7212807" cy="384673"/>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GB" sz="1800" dirty="0">
                  <a:solidFill>
                    <a:srgbClr val="FFFFFF"/>
                  </a:solidFill>
                </a:rPr>
                <a:t>                                                       Planning and management                       </a:t>
              </a:r>
            </a:p>
          </p:txBody>
        </p:sp>
        <p:cxnSp>
          <p:nvCxnSpPr>
            <p:cNvPr id="87" name="Straight Arrow Connector 86"/>
            <p:cNvCxnSpPr/>
            <p:nvPr/>
          </p:nvCxnSpPr>
          <p:spPr>
            <a:xfrm>
              <a:off x="7121576" y="2371499"/>
              <a:ext cx="0" cy="1861706"/>
            </a:xfrm>
            <a:prstGeom prst="straightConnector1">
              <a:avLst/>
            </a:prstGeom>
            <a:ln w="22225">
              <a:solidFill>
                <a:srgbClr val="4F81BD"/>
              </a:solidFill>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H="1" flipV="1">
              <a:off x="4330760" y="1506992"/>
              <a:ext cx="2400969" cy="87121"/>
            </a:xfrm>
            <a:prstGeom prst="straightConnector1">
              <a:avLst/>
            </a:prstGeom>
            <a:ln w="15875">
              <a:solidFill>
                <a:srgbClr val="4F81BD"/>
              </a:solidFill>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H="1">
              <a:off x="5121594" y="1729485"/>
              <a:ext cx="1746272" cy="822957"/>
            </a:xfrm>
            <a:prstGeom prst="straightConnector1">
              <a:avLst/>
            </a:prstGeom>
            <a:ln w="15875">
              <a:solidFill>
                <a:srgbClr val="4F81BD"/>
              </a:solidFill>
              <a:tailEnd type="arrow"/>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flipH="1">
              <a:off x="6145100" y="2292420"/>
              <a:ext cx="632420" cy="1215672"/>
            </a:xfrm>
            <a:prstGeom prst="straightConnector1">
              <a:avLst/>
            </a:prstGeom>
            <a:ln w="15875">
              <a:solidFill>
                <a:srgbClr val="4F81BD"/>
              </a:solidFill>
              <a:tailEnd type="arrow"/>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a:off x="1908752" y="3912868"/>
              <a:ext cx="0" cy="2023885"/>
            </a:xfrm>
            <a:prstGeom prst="straightConnector1">
              <a:avLst/>
            </a:prstGeom>
            <a:ln w="38100">
              <a:solidFill>
                <a:srgbClr val="4F81BD"/>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1236712" y="2554388"/>
              <a:ext cx="1358800" cy="1358800"/>
            </a:xfrm>
            <a:prstGeom prst="ellipse">
              <a:avLst/>
            </a:prstGeom>
            <a:solidFill>
              <a:srgbClr val="0066FF"/>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37" name="Oval 4"/>
            <p:cNvSpPr/>
            <p:nvPr/>
          </p:nvSpPr>
          <p:spPr>
            <a:xfrm>
              <a:off x="1435704" y="2753380"/>
              <a:ext cx="960816" cy="960816"/>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lIns="29210" tIns="29210" rIns="29210" bIns="29210" spcCol="1270" anchor="ctr"/>
            <a:lstStyle/>
            <a:p>
              <a:pPr algn="ctr" defTabSz="1022350" eaLnBrk="1" hangingPunct="1">
                <a:lnSpc>
                  <a:spcPct val="90000"/>
                </a:lnSpc>
                <a:spcAft>
                  <a:spcPct val="35000"/>
                </a:spcAft>
                <a:defRPr/>
              </a:pPr>
              <a:r>
                <a:rPr lang="en-US" sz="2300" dirty="0">
                  <a:solidFill>
                    <a:srgbClr val="FFFFFF"/>
                  </a:solidFill>
                </a:rPr>
                <a:t>Scoping</a:t>
              </a:r>
            </a:p>
          </p:txBody>
        </p:sp>
        <p:sp>
          <p:nvSpPr>
            <p:cNvPr id="40" name="Oval 39"/>
            <p:cNvSpPr/>
            <p:nvPr/>
          </p:nvSpPr>
          <p:spPr>
            <a:xfrm>
              <a:off x="2972811" y="1104449"/>
              <a:ext cx="1358800" cy="1358800"/>
            </a:xfrm>
            <a:prstGeom prst="ellipse">
              <a:avLst/>
            </a:prstGeom>
            <a:solidFill>
              <a:srgbClr val="339966"/>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44" name="Oval 4"/>
            <p:cNvSpPr/>
            <p:nvPr/>
          </p:nvSpPr>
          <p:spPr>
            <a:xfrm>
              <a:off x="3179136" y="1268760"/>
              <a:ext cx="960816" cy="960816"/>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lIns="29210" tIns="29210" rIns="29210" bIns="29210" spcCol="1270" anchor="ctr"/>
            <a:lstStyle/>
            <a:p>
              <a:pPr algn="ctr" defTabSz="1022350" eaLnBrk="1" hangingPunct="1">
                <a:lnSpc>
                  <a:spcPct val="90000"/>
                </a:lnSpc>
                <a:spcAft>
                  <a:spcPct val="35000"/>
                </a:spcAft>
                <a:defRPr/>
              </a:pPr>
              <a:r>
                <a:rPr lang="en-US" sz="2000" dirty="0">
                  <a:solidFill>
                    <a:srgbClr val="FFFFFF"/>
                  </a:solidFill>
                </a:rPr>
                <a:t>Zoning</a:t>
              </a:r>
            </a:p>
          </p:txBody>
        </p:sp>
        <p:sp>
          <p:nvSpPr>
            <p:cNvPr id="55" name="Oval 54"/>
            <p:cNvSpPr/>
            <p:nvPr/>
          </p:nvSpPr>
          <p:spPr>
            <a:xfrm>
              <a:off x="3902125" y="2351731"/>
              <a:ext cx="1358800" cy="1358800"/>
            </a:xfrm>
            <a:prstGeom prst="ellipse">
              <a:avLst/>
            </a:prstGeom>
            <a:solidFill>
              <a:schemeClr val="accent2"/>
            </a:solidFill>
            <a:ln>
              <a:solidFill>
                <a:srgbClr val="667878"/>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56" name="Oval 4"/>
            <p:cNvSpPr/>
            <p:nvPr/>
          </p:nvSpPr>
          <p:spPr>
            <a:xfrm>
              <a:off x="4101117" y="2550723"/>
              <a:ext cx="960816" cy="960816"/>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lIns="29210" tIns="29210" rIns="29210" bIns="29210" spcCol="1270" anchor="ctr"/>
            <a:lstStyle/>
            <a:p>
              <a:pPr algn="ctr" defTabSz="1022350" eaLnBrk="1" hangingPunct="1">
                <a:lnSpc>
                  <a:spcPct val="90000"/>
                </a:lnSpc>
                <a:spcAft>
                  <a:spcPct val="35000"/>
                </a:spcAft>
                <a:defRPr/>
              </a:pPr>
              <a:r>
                <a:rPr lang="en-US" sz="2000" dirty="0">
                  <a:solidFill>
                    <a:srgbClr val="FFFFFF"/>
                  </a:solidFill>
                </a:rPr>
                <a:t>Site</a:t>
              </a:r>
            </a:p>
            <a:p>
              <a:pPr algn="ctr" defTabSz="1022350" eaLnBrk="1" hangingPunct="1">
                <a:lnSpc>
                  <a:spcPct val="90000"/>
                </a:lnSpc>
                <a:spcAft>
                  <a:spcPct val="35000"/>
                </a:spcAft>
                <a:defRPr/>
              </a:pPr>
              <a:r>
                <a:rPr lang="en-US" sz="2000" dirty="0">
                  <a:solidFill>
                    <a:srgbClr val="FFFFFF"/>
                  </a:solidFill>
                </a:rPr>
                <a:t>selection</a:t>
              </a:r>
            </a:p>
          </p:txBody>
        </p:sp>
        <p:sp>
          <p:nvSpPr>
            <p:cNvPr id="58" name="Oval 57"/>
            <p:cNvSpPr/>
            <p:nvPr/>
          </p:nvSpPr>
          <p:spPr>
            <a:xfrm>
              <a:off x="5002213" y="3354388"/>
              <a:ext cx="1358800" cy="1358800"/>
            </a:xfrm>
            <a:prstGeom prst="ellipse">
              <a:avLst/>
            </a:prstGeom>
            <a:solidFill>
              <a:srgbClr val="FFCC66"/>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59" name="Oval 4"/>
            <p:cNvSpPr/>
            <p:nvPr/>
          </p:nvSpPr>
          <p:spPr>
            <a:xfrm>
              <a:off x="5001948" y="3532095"/>
              <a:ext cx="1326467" cy="960816"/>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lIns="29210" tIns="29210" rIns="29210" bIns="29210" spcCol="1270" anchor="ctr"/>
            <a:lstStyle/>
            <a:p>
              <a:pPr algn="ctr" defTabSz="1022350" eaLnBrk="1" hangingPunct="1">
                <a:lnSpc>
                  <a:spcPct val="90000"/>
                </a:lnSpc>
                <a:spcAft>
                  <a:spcPct val="35000"/>
                </a:spcAft>
                <a:defRPr/>
              </a:pPr>
              <a:r>
                <a:rPr lang="en-US" sz="1500" b="1" dirty="0">
                  <a:solidFill>
                    <a:srgbClr val="FFFFFF"/>
                  </a:solidFill>
                </a:rPr>
                <a:t>Area</a:t>
              </a:r>
            </a:p>
            <a:p>
              <a:pPr algn="ctr" defTabSz="1022350" eaLnBrk="1" hangingPunct="1">
                <a:lnSpc>
                  <a:spcPct val="90000"/>
                </a:lnSpc>
                <a:spcAft>
                  <a:spcPct val="35000"/>
                </a:spcAft>
                <a:defRPr/>
              </a:pPr>
              <a:r>
                <a:rPr lang="en-US" sz="1500" b="1" dirty="0">
                  <a:solidFill>
                    <a:srgbClr val="FFFFFF"/>
                  </a:solidFill>
                </a:rPr>
                <a:t>management</a:t>
              </a:r>
            </a:p>
          </p:txBody>
        </p:sp>
        <p:sp>
          <p:nvSpPr>
            <p:cNvPr id="61" name="Oval 60"/>
            <p:cNvSpPr/>
            <p:nvPr/>
          </p:nvSpPr>
          <p:spPr>
            <a:xfrm>
              <a:off x="6461125" y="1104449"/>
              <a:ext cx="1358800" cy="1358800"/>
            </a:xfrm>
            <a:prstGeom prst="ellipse">
              <a:avLst/>
            </a:prstGeom>
            <a:solidFill>
              <a:srgbClr val="7030A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2" name="Oval 4"/>
            <p:cNvSpPr/>
            <p:nvPr/>
          </p:nvSpPr>
          <p:spPr>
            <a:xfrm>
              <a:off x="6660117" y="1303441"/>
              <a:ext cx="960816" cy="960816"/>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lIns="29210" tIns="29210" rIns="29210" bIns="29210" spcCol="1270" anchor="ctr"/>
            <a:lstStyle/>
            <a:p>
              <a:pPr algn="ctr" defTabSz="1022350" eaLnBrk="1" hangingPunct="1">
                <a:lnSpc>
                  <a:spcPct val="90000"/>
                </a:lnSpc>
                <a:spcAft>
                  <a:spcPct val="35000"/>
                </a:spcAft>
                <a:defRPr/>
              </a:pPr>
              <a:endParaRPr lang="en-US" sz="2300" dirty="0">
                <a:solidFill>
                  <a:srgbClr val="FFFFFF"/>
                </a:solidFill>
              </a:endParaRPr>
            </a:p>
          </p:txBody>
        </p:sp>
        <p:sp>
          <p:nvSpPr>
            <p:cNvPr id="9269" name="Rectangle 62"/>
            <p:cNvSpPr>
              <a:spLocks noChangeArrowheads="1"/>
            </p:cNvSpPr>
            <p:nvPr/>
          </p:nvSpPr>
          <p:spPr bwMode="auto">
            <a:xfrm>
              <a:off x="6573653" y="1594492"/>
              <a:ext cx="1256246" cy="272847"/>
            </a:xfrm>
            <a:prstGeom prst="rect">
              <a:avLst/>
            </a:prstGeom>
            <a:noFill/>
            <a:ln w="9525">
              <a:noFill/>
              <a:miter lim="800000"/>
              <a:headEnd/>
              <a:tailEnd/>
            </a:ln>
          </p:spPr>
          <p:txBody>
            <a:bodyPr>
              <a:spAutoFit/>
            </a:bodyPr>
            <a:lstStyle/>
            <a:p>
              <a:pPr eaLnBrk="1" hangingPunct="1"/>
              <a:r>
                <a:rPr lang="en-US" altLang="en-US" sz="1500" b="1" smtClean="0">
                  <a:solidFill>
                    <a:srgbClr val="000000"/>
                  </a:solidFill>
                  <a:latin typeface="Calibri" pitchFamily="34" charset="0"/>
                  <a:ea typeface="+mn-ea"/>
                  <a:cs typeface="Arial" pitchFamily="34" charset="0"/>
                </a:rPr>
                <a:t>Carrying capacity</a:t>
              </a:r>
            </a:p>
          </p:txBody>
        </p:sp>
        <p:sp>
          <p:nvSpPr>
            <p:cNvPr id="66" name="Oval 65"/>
            <p:cNvSpPr/>
            <p:nvPr/>
          </p:nvSpPr>
          <p:spPr>
            <a:xfrm>
              <a:off x="6273854" y="4233913"/>
              <a:ext cx="1358800" cy="1358800"/>
            </a:xfrm>
            <a:prstGeom prst="ellipse">
              <a:avLst/>
            </a:prstGeom>
            <a:solidFill>
              <a:srgbClr val="FF7C8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9273" name="TextBox 69"/>
            <p:cNvSpPr txBox="1">
              <a:spLocks noChangeArrowheads="1"/>
            </p:cNvSpPr>
            <p:nvPr/>
          </p:nvSpPr>
          <p:spPr bwMode="auto">
            <a:xfrm>
              <a:off x="6406599" y="4637088"/>
              <a:ext cx="1144588" cy="467739"/>
            </a:xfrm>
            <a:prstGeom prst="rect">
              <a:avLst/>
            </a:prstGeom>
            <a:noFill/>
            <a:ln w="9525">
              <a:noFill/>
              <a:miter lim="800000"/>
              <a:headEnd/>
              <a:tailEnd/>
            </a:ln>
          </p:spPr>
          <p:txBody>
            <a:bodyPr>
              <a:spAutoFit/>
            </a:bodyPr>
            <a:lstStyle/>
            <a:p>
              <a:pPr algn="ctr" eaLnBrk="1" hangingPunct="1"/>
              <a:r>
                <a:rPr lang="en-GB" altLang="en-US" sz="1500" b="1" smtClean="0">
                  <a:solidFill>
                    <a:srgbClr val="000000"/>
                  </a:solidFill>
                  <a:latin typeface="Calibri" pitchFamily="34" charset="0"/>
                  <a:ea typeface="+mn-ea"/>
                  <a:cs typeface="Arial" pitchFamily="34" charset="0"/>
                </a:rPr>
                <a:t>Monitoring and review</a:t>
              </a:r>
            </a:p>
          </p:txBody>
        </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P549 + 04 June 2013 + LARGE.jpg"/>
          <p:cNvPicPr>
            <a:picLocks noChangeAspect="1"/>
          </p:cNvPicPr>
          <p:nvPr/>
        </p:nvPicPr>
        <p:blipFill>
          <a:blip r:embed="rId3" cstate="print"/>
          <a:stretch>
            <a:fillRect/>
          </a:stretch>
        </p:blipFill>
        <p:spPr>
          <a:xfrm>
            <a:off x="1755777" y="908058"/>
            <a:ext cx="3392488" cy="5376863"/>
          </a:xfrm>
          <a:prstGeom prst="rect">
            <a:avLst/>
          </a:prstGeom>
          <a:effectLst>
            <a:outerShdw blurRad="50800" dist="38100" dir="2700000" algn="tl" rotWithShape="0">
              <a:prstClr val="black">
                <a:alpha val="40000"/>
              </a:prstClr>
            </a:outerShdw>
          </a:effectLst>
        </p:spPr>
      </p:pic>
      <p:pic>
        <p:nvPicPr>
          <p:cNvPr id="11267" name="Picture 2"/>
          <p:cNvPicPr>
            <a:picLocks noChangeAspect="1" noChangeArrowheads="1"/>
          </p:cNvPicPr>
          <p:nvPr/>
        </p:nvPicPr>
        <p:blipFill>
          <a:blip r:embed="rId4" cstate="print"/>
          <a:srcRect/>
          <a:stretch>
            <a:fillRect/>
          </a:stretch>
        </p:blipFill>
        <p:spPr bwMode="auto">
          <a:xfrm>
            <a:off x="15" y="0"/>
            <a:ext cx="1243013" cy="6858000"/>
          </a:xfrm>
          <a:prstGeom prst="rect">
            <a:avLst/>
          </a:prstGeom>
          <a:noFill/>
          <a:ln w="12700" cap="sq">
            <a:noFill/>
            <a:miter lim="800000"/>
            <a:headEnd type="none" w="sm" len="sm"/>
            <a:tailEnd type="none" w="sm" len="sm"/>
          </a:ln>
        </p:spPr>
      </p:pic>
      <p:sp>
        <p:nvSpPr>
          <p:cNvPr id="11268" name="Rectangle 3"/>
          <p:cNvSpPr txBox="1">
            <a:spLocks noChangeArrowheads="1"/>
          </p:cNvSpPr>
          <p:nvPr/>
        </p:nvSpPr>
        <p:spPr bwMode="auto">
          <a:xfrm>
            <a:off x="5276865" y="763618"/>
            <a:ext cx="3775075" cy="3025775"/>
          </a:xfrm>
          <a:prstGeom prst="rect">
            <a:avLst/>
          </a:prstGeom>
          <a:noFill/>
          <a:ln w="9525">
            <a:noFill/>
            <a:miter lim="800000"/>
            <a:headEnd/>
            <a:tailEnd/>
          </a:ln>
        </p:spPr>
        <p:txBody>
          <a:bodyPr lIns="92075" tIns="46038" rIns="92075" bIns="46038"/>
          <a:lstStyle/>
          <a:p>
            <a:pPr marL="342900" indent="-342900" eaLnBrk="1" hangingPunct="1">
              <a:spcBef>
                <a:spcPct val="20000"/>
              </a:spcBef>
              <a:buClr>
                <a:srgbClr val="CC8E60"/>
              </a:buClr>
              <a:buSzPct val="80000"/>
              <a:buFont typeface="Wingdings" pitchFamily="2" charset="2"/>
              <a:buChar char="l"/>
            </a:pPr>
            <a:endParaRPr kumimoji="1" lang="en-US" altLang="en-US" sz="1600" b="1" smtClean="0">
              <a:solidFill>
                <a:srgbClr val="000000"/>
              </a:solidFill>
              <a:ea typeface="+mn-ea"/>
              <a:cs typeface="Arial" pitchFamily="34" charset="0"/>
            </a:endParaRPr>
          </a:p>
          <a:p>
            <a:pPr marL="342900" indent="-342900" eaLnBrk="1" hangingPunct="1">
              <a:spcBef>
                <a:spcPct val="20000"/>
              </a:spcBef>
              <a:buClr>
                <a:srgbClr val="CC8E60"/>
              </a:buClr>
              <a:buSzPct val="80000"/>
            </a:pPr>
            <a:r>
              <a:rPr kumimoji="1" lang="en-US" altLang="en-US" sz="1600" b="1" u="sng" smtClean="0">
                <a:solidFill>
                  <a:srgbClr val="000000"/>
                </a:solidFill>
                <a:ea typeface="+mn-ea"/>
                <a:cs typeface="Arial" pitchFamily="34" charset="0"/>
              </a:rPr>
              <a:t>Issue </a:t>
            </a:r>
          </a:p>
          <a:p>
            <a:pPr marL="342900" indent="-342900" eaLnBrk="1" hangingPunct="1">
              <a:spcBef>
                <a:spcPct val="20000"/>
              </a:spcBef>
              <a:buClr>
                <a:srgbClr val="CC8E60"/>
              </a:buClr>
              <a:buSzPct val="80000"/>
              <a:buFont typeface="Wingdings" pitchFamily="2" charset="2"/>
              <a:buChar char="l"/>
            </a:pPr>
            <a:r>
              <a:rPr kumimoji="1" lang="en-US" altLang="en-US" sz="1600" b="1" smtClean="0">
                <a:solidFill>
                  <a:srgbClr val="000000"/>
                </a:solidFill>
                <a:ea typeface="+mn-ea"/>
                <a:cs typeface="Arial" pitchFamily="34" charset="0"/>
              </a:rPr>
              <a:t>There is a growing need to transfer land-based and/or coastal aquaculture production systems </a:t>
            </a:r>
            <a:r>
              <a:rPr kumimoji="1" lang="en-US" altLang="en-US" sz="1600" b="1" u="sng" smtClean="0">
                <a:solidFill>
                  <a:srgbClr val="000000"/>
                </a:solidFill>
                <a:ea typeface="+mn-ea"/>
                <a:cs typeface="Arial" pitchFamily="34" charset="0"/>
              </a:rPr>
              <a:t>farther offshore </a:t>
            </a:r>
            <a:r>
              <a:rPr kumimoji="1" lang="en-US" altLang="en-US" sz="1600" b="1" smtClean="0">
                <a:solidFill>
                  <a:srgbClr val="000000"/>
                </a:solidFill>
                <a:ea typeface="+mn-ea"/>
                <a:cs typeface="Arial" pitchFamily="34" charset="0"/>
              </a:rPr>
              <a:t>to increase the availability of fish and fishery products for human consumption. </a:t>
            </a:r>
          </a:p>
          <a:p>
            <a:pPr marL="342900" indent="-342900" eaLnBrk="1" hangingPunct="1">
              <a:spcBef>
                <a:spcPct val="20000"/>
              </a:spcBef>
              <a:buClr>
                <a:srgbClr val="CC8E60"/>
              </a:buClr>
              <a:buSzPct val="80000"/>
            </a:pPr>
            <a:endParaRPr kumimoji="1" lang="en-US" altLang="en-US" sz="1600" b="1" smtClean="0">
              <a:solidFill>
                <a:srgbClr val="000000"/>
              </a:solidFill>
              <a:ea typeface="+mn-ea"/>
              <a:cs typeface="Arial" pitchFamily="34" charset="0"/>
            </a:endParaRPr>
          </a:p>
          <a:p>
            <a:pPr marL="342900" indent="-342900" eaLnBrk="1" hangingPunct="1">
              <a:spcBef>
                <a:spcPct val="20000"/>
              </a:spcBef>
              <a:buClr>
                <a:srgbClr val="CC8E60"/>
              </a:buClr>
              <a:buSzPct val="80000"/>
            </a:pPr>
            <a:endParaRPr kumimoji="1" lang="en-US" altLang="en-US" sz="1600" b="1" smtClean="0">
              <a:solidFill>
                <a:srgbClr val="000000"/>
              </a:solidFill>
              <a:ea typeface="+mn-ea"/>
              <a:cs typeface="Arial" pitchFamily="34" charset="0"/>
            </a:endParaRPr>
          </a:p>
          <a:p>
            <a:pPr marL="342900" indent="-342900" eaLnBrk="1" hangingPunct="1">
              <a:spcBef>
                <a:spcPct val="20000"/>
              </a:spcBef>
              <a:buClr>
                <a:srgbClr val="CC8E60"/>
              </a:buClr>
              <a:buSzPct val="80000"/>
            </a:pPr>
            <a:r>
              <a:rPr kumimoji="1" lang="en-US" altLang="en-US" sz="1600" b="1" u="sng" smtClean="0">
                <a:solidFill>
                  <a:srgbClr val="000000"/>
                </a:solidFill>
                <a:ea typeface="+mn-ea"/>
                <a:cs typeface="Arial" pitchFamily="34" charset="0"/>
              </a:rPr>
              <a:t>Applications</a:t>
            </a:r>
          </a:p>
          <a:p>
            <a:pPr marL="800100" lvl="1" indent="-342900" eaLnBrk="1" hangingPunct="1">
              <a:spcBef>
                <a:spcPct val="20000"/>
              </a:spcBef>
              <a:buClr>
                <a:srgbClr val="CC8E60"/>
              </a:buClr>
              <a:buSzPct val="80000"/>
              <a:buFont typeface="Times New Roman" pitchFamily="18" charset="0"/>
              <a:buAutoNum type="arabicPeriod"/>
            </a:pPr>
            <a:r>
              <a:rPr kumimoji="1" lang="en-US" altLang="en-US" sz="1600" b="1" u="sng" smtClean="0">
                <a:solidFill>
                  <a:srgbClr val="000000"/>
                </a:solidFill>
                <a:ea typeface="+mn-ea"/>
                <a:cs typeface="Arial" pitchFamily="34" charset="0"/>
              </a:rPr>
              <a:t>global and regional suitability assessments</a:t>
            </a:r>
          </a:p>
          <a:p>
            <a:pPr marL="800100" lvl="1" indent="-342900" eaLnBrk="1" hangingPunct="1">
              <a:spcBef>
                <a:spcPct val="20000"/>
              </a:spcBef>
              <a:buClr>
                <a:srgbClr val="CC8E60"/>
              </a:buClr>
              <a:buSzPct val="80000"/>
              <a:buFont typeface="Times New Roman" pitchFamily="18" charset="0"/>
              <a:buAutoNum type="arabicPeriod"/>
            </a:pPr>
            <a:r>
              <a:rPr kumimoji="1" lang="en-US" altLang="en-US" sz="1600" b="1" smtClean="0">
                <a:solidFill>
                  <a:srgbClr val="000000"/>
                </a:solidFill>
                <a:ea typeface="+mn-ea"/>
                <a:cs typeface="Arial" pitchFamily="34" charset="0"/>
              </a:rPr>
              <a:t>site selection and zoning</a:t>
            </a:r>
          </a:p>
          <a:p>
            <a:pPr marL="800100" lvl="1" indent="-342900" eaLnBrk="1" hangingPunct="1">
              <a:spcBef>
                <a:spcPct val="20000"/>
              </a:spcBef>
              <a:buClr>
                <a:srgbClr val="CC8E60"/>
              </a:buClr>
              <a:buSzPct val="80000"/>
              <a:buFont typeface="Times New Roman" pitchFamily="18" charset="0"/>
              <a:buAutoNum type="arabicPeriod"/>
            </a:pPr>
            <a:r>
              <a:rPr kumimoji="1" lang="en-US" altLang="en-US" sz="1600" b="1" smtClean="0">
                <a:solidFill>
                  <a:srgbClr val="000000"/>
                </a:solidFill>
                <a:ea typeface="+mn-ea"/>
                <a:cs typeface="Arial" pitchFamily="34" charset="0"/>
              </a:rPr>
              <a:t>monitoring</a:t>
            </a:r>
          </a:p>
          <a:p>
            <a:pPr marL="342900" indent="-342900" eaLnBrk="1" hangingPunct="1">
              <a:spcBef>
                <a:spcPct val="20000"/>
              </a:spcBef>
              <a:buClr>
                <a:srgbClr val="CC8E60"/>
              </a:buClr>
              <a:buSzPct val="80000"/>
              <a:buFont typeface="Wingdings" pitchFamily="2" charset="2"/>
              <a:buChar char="l"/>
            </a:pPr>
            <a:endParaRPr kumimoji="1" lang="en-US" altLang="en-US" sz="1600" b="1" smtClean="0">
              <a:solidFill>
                <a:srgbClr val="000000"/>
              </a:solidFill>
              <a:ea typeface="+mn-ea"/>
              <a:cs typeface="Arial" pitchFamily="34" charset="0"/>
            </a:endParaRPr>
          </a:p>
          <a:p>
            <a:pPr marL="342900" indent="-342900" eaLnBrk="1" hangingPunct="1">
              <a:spcBef>
                <a:spcPct val="20000"/>
              </a:spcBef>
              <a:buClr>
                <a:srgbClr val="CC8E60"/>
              </a:buClr>
              <a:buSzPct val="80000"/>
              <a:buFont typeface="Wingdings" pitchFamily="2" charset="2"/>
              <a:buChar char="l"/>
            </a:pPr>
            <a:endParaRPr kumimoji="1" lang="en-US" altLang="en-US" sz="1600" b="1" smtClean="0">
              <a:solidFill>
                <a:srgbClr val="000000"/>
              </a:solidFill>
              <a:ea typeface="+mn-ea"/>
              <a:cs typeface="Arial" pitchFamily="34" charset="0"/>
            </a:endParaRPr>
          </a:p>
          <a:p>
            <a:pPr marL="342900" indent="-342900" eaLnBrk="1" hangingPunct="1">
              <a:spcBef>
                <a:spcPct val="20000"/>
              </a:spcBef>
              <a:buClr>
                <a:srgbClr val="CC8E60"/>
              </a:buClr>
              <a:buSzPct val="80000"/>
              <a:buFont typeface="Wingdings" pitchFamily="2" charset="2"/>
              <a:buChar char="l"/>
            </a:pPr>
            <a:endParaRPr kumimoji="1" lang="en-US" altLang="en-US" sz="1800" b="1" smtClean="0">
              <a:solidFill>
                <a:srgbClr val="000000"/>
              </a:solidFill>
              <a:ea typeface="+mn-ea"/>
              <a:cs typeface="Arial" pitchFamily="34" charset="0"/>
            </a:endParaRPr>
          </a:p>
          <a:p>
            <a:pPr marL="342900" indent="-342900" eaLnBrk="1" hangingPunct="1">
              <a:spcBef>
                <a:spcPct val="20000"/>
              </a:spcBef>
              <a:buClr>
                <a:srgbClr val="CC8E60"/>
              </a:buClr>
              <a:buSzPct val="80000"/>
              <a:buFont typeface="Wingdings" pitchFamily="2" charset="2"/>
              <a:buChar char="l"/>
            </a:pPr>
            <a:endParaRPr kumimoji="1" lang="en-GB" altLang="en-US" sz="1800" b="1" smtClean="0">
              <a:solidFill>
                <a:srgbClr val="000000"/>
              </a:solidFill>
              <a:ea typeface="+mn-ea"/>
              <a:cs typeface="Arial" pitchFamily="34" charset="0"/>
            </a:endParaRPr>
          </a:p>
          <a:p>
            <a:pPr marL="800100" lvl="1" indent="-342900" eaLnBrk="1" hangingPunct="1">
              <a:spcBef>
                <a:spcPct val="20000"/>
              </a:spcBef>
            </a:pPr>
            <a:endParaRPr kumimoji="1" lang="en-GB" altLang="en-US" b="1" smtClean="0">
              <a:solidFill>
                <a:srgbClr val="000000"/>
              </a:solidFill>
              <a:ea typeface="+mn-ea"/>
              <a:cs typeface="Arial" pitchFamily="34" charset="0"/>
            </a:endParaRPr>
          </a:p>
        </p:txBody>
      </p:sp>
      <p:sp>
        <p:nvSpPr>
          <p:cNvPr id="7" name="Rectangle 6"/>
          <p:cNvSpPr/>
          <p:nvPr/>
        </p:nvSpPr>
        <p:spPr>
          <a:xfrm>
            <a:off x="1500195" y="6381750"/>
            <a:ext cx="6656387" cy="338138"/>
          </a:xfrm>
          <a:prstGeom prst="rect">
            <a:avLst/>
          </a:prstGeom>
          <a:ln>
            <a:solidFill>
              <a:srgbClr val="FFFFFF"/>
            </a:solidFill>
          </a:ln>
        </p:spPr>
        <p:txBody>
          <a:bodyPr>
            <a:spAutoFit/>
          </a:bodyPr>
          <a:lstStyle/>
          <a:p>
            <a:pPr eaLnBrk="1" hangingPunct="1">
              <a:defRPr/>
            </a:pPr>
            <a:r>
              <a:rPr lang="en-US" sz="1600" i="1" dirty="0">
                <a:solidFill>
                  <a:srgbClr val="000000"/>
                </a:solidFill>
                <a:latin typeface="Arial Narrow"/>
                <a:ea typeface="+mn-ea"/>
                <a:cs typeface="Arial" charset="0"/>
              </a:rPr>
              <a:t>Source:  </a:t>
            </a:r>
            <a:r>
              <a:rPr lang="en-US" sz="1600" dirty="0">
                <a:solidFill>
                  <a:srgbClr val="000000"/>
                </a:solidFill>
                <a:latin typeface="Arial Narrow"/>
                <a:ea typeface="+mn-ea"/>
                <a:cs typeface="Arial" charset="0"/>
              </a:rPr>
              <a:t>Kapetsky</a:t>
            </a:r>
            <a:r>
              <a:rPr lang="en-US" sz="1400" dirty="0">
                <a:solidFill>
                  <a:srgbClr val="000000"/>
                </a:solidFill>
                <a:latin typeface="Arial Narrow"/>
                <a:ea typeface="+mn-ea"/>
                <a:cs typeface="Arial" charset="0"/>
              </a:rPr>
              <a:t>, Aguilar-Manjarrez and Jenness (2013);  </a:t>
            </a:r>
            <a:r>
              <a:rPr lang="en-US" sz="1400" b="1" dirty="0">
                <a:solidFill>
                  <a:srgbClr val="000000"/>
                </a:solidFill>
                <a:latin typeface="Arial Narrow"/>
                <a:ea typeface="+mn-ea"/>
                <a:cs typeface="Arial" charset="0"/>
              </a:rPr>
              <a:t>Dean and Salim (2013)</a:t>
            </a:r>
          </a:p>
        </p:txBody>
      </p:sp>
      <p:sp>
        <p:nvSpPr>
          <p:cNvPr id="8" name="Rectangle 7"/>
          <p:cNvSpPr/>
          <p:nvPr/>
        </p:nvSpPr>
        <p:spPr>
          <a:xfrm>
            <a:off x="6964363" y="765205"/>
            <a:ext cx="248786" cy="646331"/>
          </a:xfrm>
          <a:prstGeom prst="rect">
            <a:avLst/>
          </a:prstGeom>
        </p:spPr>
        <p:txBody>
          <a:bodyPr wrap="none">
            <a:spAutoFit/>
          </a:bodyPr>
          <a:lstStyle/>
          <a:p>
            <a:pPr eaLnBrk="1" hangingPunct="1">
              <a:defRPr/>
            </a:pPr>
            <a:endParaRPr lang="en-US" sz="1800" b="1" dirty="0">
              <a:solidFill>
                <a:srgbClr val="FFFFCC"/>
              </a:solidFill>
              <a:effectLst>
                <a:outerShdw blurRad="38100" dist="38100" dir="2700000" algn="tl">
                  <a:srgbClr val="000000"/>
                </a:outerShdw>
              </a:effectLst>
              <a:ea typeface="+mn-ea"/>
              <a:cs typeface="Arial" charset="0"/>
            </a:endParaRPr>
          </a:p>
          <a:p>
            <a:pPr eaLnBrk="1" hangingPunct="1">
              <a:defRPr/>
            </a:pPr>
            <a:r>
              <a:rPr lang="en-US" sz="1800" b="1" dirty="0">
                <a:solidFill>
                  <a:srgbClr val="FFFFCC"/>
                </a:solidFill>
                <a:effectLst>
                  <a:outerShdw blurRad="38100" dist="38100" dir="2700000" algn="tl">
                    <a:srgbClr val="000000"/>
                  </a:outerShdw>
                </a:effectLst>
                <a:ea typeface="+mn-ea"/>
                <a:cs typeface="Arial" charset="0"/>
              </a:rPr>
              <a:t> </a:t>
            </a:r>
            <a:endParaRPr lang="en-US" sz="1800" dirty="0">
              <a:solidFill>
                <a:srgbClr val="000000"/>
              </a:solidFill>
              <a:effectLst>
                <a:outerShdw blurRad="38100" dist="38100" dir="2700000" algn="tl">
                  <a:srgbClr val="000000"/>
                </a:outerShdw>
              </a:effectLst>
              <a:ea typeface="+mn-ea"/>
              <a:cs typeface="Arial" charset="0"/>
            </a:endParaRPr>
          </a:p>
        </p:txBody>
      </p:sp>
      <p:sp>
        <p:nvSpPr>
          <p:cNvPr id="12" name="Rectangle 11"/>
          <p:cNvSpPr/>
          <p:nvPr/>
        </p:nvSpPr>
        <p:spPr>
          <a:xfrm>
            <a:off x="2266965" y="1"/>
            <a:ext cx="5261377" cy="984885"/>
          </a:xfrm>
          <a:prstGeom prst="rect">
            <a:avLst/>
          </a:prstGeom>
        </p:spPr>
        <p:txBody>
          <a:bodyPr wrap="none">
            <a:spAutoFit/>
          </a:bodyPr>
          <a:lstStyle/>
          <a:p>
            <a:pPr eaLnBrk="1" hangingPunct="1">
              <a:defRPr/>
            </a:pPr>
            <a:r>
              <a:rPr lang="en-US" sz="4000" b="1" dirty="0">
                <a:solidFill>
                  <a:srgbClr val="000000"/>
                </a:solidFill>
                <a:ea typeface="+mn-ea"/>
                <a:cs typeface="Arial" charset="0"/>
              </a:rPr>
              <a:t>Offshore mariculture</a:t>
            </a:r>
          </a:p>
          <a:p>
            <a:pPr eaLnBrk="1" hangingPunct="1">
              <a:defRPr/>
            </a:pPr>
            <a:r>
              <a:rPr lang="en-US" sz="1800" b="1" dirty="0">
                <a:solidFill>
                  <a:srgbClr val="FFFFCC"/>
                </a:solidFill>
                <a:effectLst>
                  <a:outerShdw blurRad="38100" dist="38100" dir="2700000" algn="tl">
                    <a:srgbClr val="000000"/>
                  </a:outerShdw>
                </a:effectLst>
                <a:ea typeface="+mn-ea"/>
                <a:cs typeface="Arial" charset="0"/>
              </a:rPr>
              <a:t> </a:t>
            </a:r>
            <a:endParaRPr lang="en-US" sz="1800" dirty="0">
              <a:solidFill>
                <a:srgbClr val="000000"/>
              </a:solidFill>
              <a:effectLst>
                <a:outerShdw blurRad="38100" dist="38100" dir="2700000" algn="tl">
                  <a:srgbClr val="000000"/>
                </a:outerShdw>
              </a:effectLst>
              <a:ea typeface="+mn-ea"/>
              <a:cs typeface="Arial"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hlinkClick r:id="rId3"/>
          </p:cNvPr>
          <p:cNvPicPr>
            <a:picLocks noChangeAspect="1" noChangeArrowheads="1"/>
          </p:cNvPicPr>
          <p:nvPr/>
        </p:nvPicPr>
        <p:blipFill>
          <a:blip r:embed="rId4" cstate="print"/>
          <a:srcRect/>
          <a:stretch>
            <a:fillRect/>
          </a:stretch>
        </p:blipFill>
        <p:spPr bwMode="auto">
          <a:xfrm>
            <a:off x="22240" y="11119"/>
            <a:ext cx="9121775" cy="6846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a:hlinkClick r:id="rId3"/>
          </p:cNvPr>
          <p:cNvPicPr>
            <a:picLocks noChangeAspect="1" noChangeArrowheads="1"/>
          </p:cNvPicPr>
          <p:nvPr/>
        </p:nvPicPr>
        <p:blipFill>
          <a:blip r:embed="rId4" cstate="print"/>
          <a:srcRect/>
          <a:stretch>
            <a:fillRect/>
          </a:stretch>
        </p:blipFill>
        <p:spPr bwMode="auto">
          <a:xfrm>
            <a:off x="3175" y="0"/>
            <a:ext cx="90868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0" y="9525"/>
            <a:ext cx="9144000" cy="6916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557213" y="-61913"/>
            <a:ext cx="8029575" cy="6981825"/>
          </a:xfrm>
          <a:prstGeom prst="rect">
            <a:avLst/>
          </a:prstGeom>
        </p:spPr>
      </p:pic>
    </p:spTree>
    <p:extLst>
      <p:ext uri="{BB962C8B-B14F-4D97-AF65-F5344CB8AC3E}">
        <p14:creationId xmlns:p14="http://schemas.microsoft.com/office/powerpoint/2010/main" xmlns="" val="36863391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48008" y="922367"/>
            <a:ext cx="3837498" cy="954107"/>
          </a:xfrm>
          <a:prstGeom prst="rect">
            <a:avLst/>
          </a:prstGeom>
          <a:noFill/>
        </p:spPr>
        <p:txBody>
          <a:bodyPr wrap="square" rtlCol="0">
            <a:spAutoFit/>
          </a:bodyPr>
          <a:lstStyle/>
          <a:p>
            <a:pPr eaLnBrk="1" fontAlgn="auto" hangingPunct="1">
              <a:spcBef>
                <a:spcPts val="0"/>
              </a:spcBef>
              <a:spcAft>
                <a:spcPts val="0"/>
              </a:spcAft>
            </a:pPr>
            <a:r>
              <a:rPr lang="en-US" sz="2800" b="1" dirty="0" smtClean="0">
                <a:solidFill>
                  <a:srgbClr val="4117F1"/>
                </a:solidFill>
                <a:latin typeface="Calibri"/>
                <a:ea typeface="+mn-ea"/>
              </a:rPr>
              <a:t>AZE = </a:t>
            </a:r>
            <a:r>
              <a:rPr lang="en-US" sz="2800" b="1" u="sng" dirty="0" smtClean="0">
                <a:solidFill>
                  <a:srgbClr val="4117F1"/>
                </a:solidFill>
                <a:latin typeface="Calibri"/>
                <a:ea typeface="+mn-ea"/>
              </a:rPr>
              <a:t>A</a:t>
            </a:r>
            <a:r>
              <a:rPr lang="en-US" sz="2800" b="1" dirty="0" smtClean="0">
                <a:solidFill>
                  <a:srgbClr val="4117F1"/>
                </a:solidFill>
                <a:latin typeface="Calibri"/>
                <a:ea typeface="+mn-ea"/>
              </a:rPr>
              <a:t>llowable </a:t>
            </a:r>
            <a:r>
              <a:rPr lang="en-US" sz="2800" b="1" u="sng" dirty="0" smtClean="0">
                <a:solidFill>
                  <a:srgbClr val="4117F1"/>
                </a:solidFill>
                <a:latin typeface="Calibri"/>
                <a:ea typeface="+mn-ea"/>
              </a:rPr>
              <a:t>Z</a:t>
            </a:r>
            <a:r>
              <a:rPr lang="en-US" sz="2800" b="1" dirty="0" smtClean="0">
                <a:solidFill>
                  <a:srgbClr val="4117F1"/>
                </a:solidFill>
                <a:latin typeface="Calibri"/>
                <a:ea typeface="+mn-ea"/>
              </a:rPr>
              <a:t>one of </a:t>
            </a:r>
            <a:r>
              <a:rPr lang="en-US" sz="2800" b="1" u="sng" dirty="0" smtClean="0">
                <a:solidFill>
                  <a:srgbClr val="4117F1"/>
                </a:solidFill>
                <a:latin typeface="Calibri"/>
                <a:ea typeface="+mn-ea"/>
              </a:rPr>
              <a:t>E</a:t>
            </a:r>
            <a:r>
              <a:rPr lang="en-US" sz="2800" b="1" dirty="0" smtClean="0">
                <a:solidFill>
                  <a:srgbClr val="4117F1"/>
                </a:solidFill>
                <a:latin typeface="Calibri"/>
                <a:ea typeface="+mn-ea"/>
              </a:rPr>
              <a:t>ffect</a:t>
            </a:r>
            <a:endParaRPr lang="en-US" sz="2800" b="1" dirty="0">
              <a:solidFill>
                <a:srgbClr val="4117F1"/>
              </a:solidFill>
              <a:latin typeface="Calibri"/>
              <a:ea typeface="+mn-ea"/>
            </a:endParaRPr>
          </a:p>
        </p:txBody>
      </p:sp>
      <p:sp>
        <p:nvSpPr>
          <p:cNvPr id="3" name="Rectangle 2"/>
          <p:cNvSpPr/>
          <p:nvPr/>
        </p:nvSpPr>
        <p:spPr>
          <a:xfrm>
            <a:off x="1259290" y="1652321"/>
            <a:ext cx="6588650" cy="1477328"/>
          </a:xfrm>
          <a:prstGeom prst="rect">
            <a:avLst/>
          </a:prstGeom>
        </p:spPr>
        <p:txBody>
          <a:bodyPr wrap="square">
            <a:spAutoFit/>
          </a:bodyPr>
          <a:lstStyle/>
          <a:p>
            <a:pPr eaLnBrk="1" fontAlgn="auto" hangingPunct="1">
              <a:spcBef>
                <a:spcPts val="0"/>
              </a:spcBef>
              <a:spcAft>
                <a:spcPts val="0"/>
              </a:spcAft>
            </a:pPr>
            <a:r>
              <a:rPr lang="en-CA" sz="1800" dirty="0">
                <a:solidFill>
                  <a:prstClr val="black"/>
                </a:solidFill>
                <a:latin typeface="TimesNewRomanPSMT"/>
                <a:ea typeface="+mn-ea"/>
              </a:rPr>
              <a:t>Establishing AZE requires spatial accuracy for the mooring of fish farms and the shape </a:t>
            </a:r>
            <a:r>
              <a:rPr lang="en-CA" sz="1800" dirty="0" smtClean="0">
                <a:solidFill>
                  <a:prstClr val="black"/>
                </a:solidFill>
                <a:latin typeface="TimesNewRomanPSMT"/>
                <a:ea typeface="+mn-ea"/>
              </a:rPr>
              <a:t>of AZE </a:t>
            </a:r>
            <a:r>
              <a:rPr lang="en-CA" sz="1800" dirty="0">
                <a:solidFill>
                  <a:prstClr val="black"/>
                </a:solidFill>
                <a:latin typeface="TimesNewRomanPSMT"/>
                <a:ea typeface="+mn-ea"/>
              </a:rPr>
              <a:t>could follow a mix of administrative process and dispersion model. The use </a:t>
            </a:r>
            <a:r>
              <a:rPr lang="en-CA" sz="1800" dirty="0" smtClean="0">
                <a:solidFill>
                  <a:prstClr val="black"/>
                </a:solidFill>
                <a:latin typeface="TimesNewRomanPSMT"/>
                <a:ea typeface="+mn-ea"/>
              </a:rPr>
              <a:t>of mathematical </a:t>
            </a:r>
            <a:r>
              <a:rPr lang="en-CA" sz="1800" dirty="0">
                <a:solidFill>
                  <a:prstClr val="black"/>
                </a:solidFill>
                <a:latin typeface="TimesNewRomanPSMT"/>
                <a:ea typeface="+mn-ea"/>
              </a:rPr>
              <a:t>models to incorporate AZE-EQS should be considered;</a:t>
            </a:r>
            <a:endParaRPr lang="en-US" sz="1800" dirty="0">
              <a:solidFill>
                <a:prstClr val="black"/>
              </a:solidFill>
              <a:latin typeface="Calibri"/>
              <a:ea typeface="+mn-ea"/>
            </a:endParaRPr>
          </a:p>
        </p:txBody>
      </p:sp>
      <p:sp>
        <p:nvSpPr>
          <p:cNvPr id="4" name="Rectangle 3"/>
          <p:cNvSpPr/>
          <p:nvPr/>
        </p:nvSpPr>
        <p:spPr>
          <a:xfrm>
            <a:off x="1259288" y="3029402"/>
            <a:ext cx="6874896" cy="923330"/>
          </a:xfrm>
          <a:prstGeom prst="rect">
            <a:avLst/>
          </a:prstGeom>
        </p:spPr>
        <p:txBody>
          <a:bodyPr wrap="square">
            <a:spAutoFit/>
          </a:bodyPr>
          <a:lstStyle/>
          <a:p>
            <a:pPr eaLnBrk="1" fontAlgn="auto" hangingPunct="1">
              <a:spcBef>
                <a:spcPts val="0"/>
              </a:spcBef>
              <a:spcAft>
                <a:spcPts val="0"/>
              </a:spcAft>
            </a:pPr>
            <a:r>
              <a:rPr lang="en-CA" sz="1800" dirty="0">
                <a:solidFill>
                  <a:prstClr val="black"/>
                </a:solidFill>
                <a:latin typeface="TimesNewRomanPSMT"/>
                <a:ea typeface="+mn-ea"/>
              </a:rPr>
              <a:t>Once AZE is defined, environmental quality objectives should be identified, and the use </a:t>
            </a:r>
            <a:r>
              <a:rPr lang="en-CA" sz="1800" dirty="0" smtClean="0">
                <a:solidFill>
                  <a:prstClr val="black"/>
                </a:solidFill>
                <a:latin typeface="TimesNewRomanPSMT"/>
                <a:ea typeface="+mn-ea"/>
              </a:rPr>
              <a:t>of several </a:t>
            </a:r>
            <a:r>
              <a:rPr lang="en-CA" sz="1800" dirty="0">
                <a:solidFill>
                  <a:prstClr val="black"/>
                </a:solidFill>
                <a:latin typeface="TimesNewRomanPSMT"/>
                <a:ea typeface="+mn-ea"/>
              </a:rPr>
              <a:t>reference/control sites is needed;</a:t>
            </a:r>
            <a:endParaRPr lang="en-US" sz="1800" dirty="0">
              <a:solidFill>
                <a:prstClr val="black"/>
              </a:solidFill>
              <a:latin typeface="Calibri"/>
              <a:ea typeface="+mn-ea"/>
            </a:endParaRPr>
          </a:p>
        </p:txBody>
      </p:sp>
      <p:sp>
        <p:nvSpPr>
          <p:cNvPr id="5" name="Rectangle 4"/>
          <p:cNvSpPr/>
          <p:nvPr/>
        </p:nvSpPr>
        <p:spPr>
          <a:xfrm>
            <a:off x="1259289" y="3993054"/>
            <a:ext cx="7041874" cy="923330"/>
          </a:xfrm>
          <a:prstGeom prst="rect">
            <a:avLst/>
          </a:prstGeom>
        </p:spPr>
        <p:txBody>
          <a:bodyPr wrap="square">
            <a:spAutoFit/>
          </a:bodyPr>
          <a:lstStyle/>
          <a:p>
            <a:pPr eaLnBrk="1" fontAlgn="auto" hangingPunct="1">
              <a:spcBef>
                <a:spcPts val="0"/>
              </a:spcBef>
              <a:spcAft>
                <a:spcPts val="0"/>
              </a:spcAft>
            </a:pPr>
            <a:r>
              <a:rPr lang="en-CA" sz="1800" dirty="0">
                <a:solidFill>
                  <a:prstClr val="black"/>
                </a:solidFill>
                <a:latin typeface="TimesNewRomanPSMT"/>
                <a:ea typeface="+mn-ea"/>
              </a:rPr>
              <a:t>Marine Spatial Planning as a tool for a better integration of multiple uses in coastal zone</a:t>
            </a:r>
          </a:p>
          <a:p>
            <a:pPr eaLnBrk="1" fontAlgn="auto" hangingPunct="1">
              <a:spcBef>
                <a:spcPts val="0"/>
              </a:spcBef>
              <a:spcAft>
                <a:spcPts val="0"/>
              </a:spcAft>
            </a:pPr>
            <a:r>
              <a:rPr lang="en-US" sz="1800" dirty="0">
                <a:solidFill>
                  <a:prstClr val="black"/>
                </a:solidFill>
                <a:latin typeface="TimesNewRomanPSMT"/>
                <a:ea typeface="+mn-ea"/>
              </a:rPr>
              <a:t>should be employed;</a:t>
            </a:r>
            <a:endParaRPr lang="en-US" sz="1800" dirty="0">
              <a:solidFill>
                <a:prstClr val="black"/>
              </a:solidFill>
              <a:latin typeface="Calibri"/>
              <a:ea typeface="+mn-ea"/>
            </a:endParaRPr>
          </a:p>
        </p:txBody>
      </p:sp>
    </p:spTree>
    <p:extLst>
      <p:ext uri="{BB962C8B-B14F-4D97-AF65-F5344CB8AC3E}">
        <p14:creationId xmlns:p14="http://schemas.microsoft.com/office/powerpoint/2010/main" xmlns="" val="22967429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srcRect l="2309" t="1620" r="12664" b="4860"/>
          <a:stretch>
            <a:fillRect/>
          </a:stretch>
        </p:blipFill>
        <p:spPr bwMode="auto">
          <a:xfrm>
            <a:off x="1472719" y="692696"/>
            <a:ext cx="5979602" cy="3672408"/>
          </a:xfrm>
          <a:prstGeom prst="rect">
            <a:avLst/>
          </a:prstGeom>
          <a:noFill/>
        </p:spPr>
      </p:pic>
      <p:sp>
        <p:nvSpPr>
          <p:cNvPr id="4" name="TextBox 5"/>
          <p:cNvSpPr txBox="1">
            <a:spLocks noChangeArrowheads="1"/>
          </p:cNvSpPr>
          <p:nvPr/>
        </p:nvSpPr>
        <p:spPr bwMode="auto">
          <a:xfrm>
            <a:off x="-36512" y="4509150"/>
            <a:ext cx="9254262" cy="1846659"/>
          </a:xfrm>
          <a:prstGeom prst="rect">
            <a:avLst/>
          </a:prstGeom>
          <a:noFill/>
          <a:ln w="9525">
            <a:noFill/>
            <a:miter lim="800000"/>
            <a:headEnd/>
            <a:tailEnd/>
          </a:ln>
        </p:spPr>
        <p:txBody>
          <a:bodyPr wrap="square">
            <a:spAutoFit/>
          </a:bodyPr>
          <a:lstStyle/>
          <a:p>
            <a:pPr marL="285750" indent="-285750" eaLnBrk="1" hangingPunct="1">
              <a:lnSpc>
                <a:spcPct val="90000"/>
              </a:lnSpc>
              <a:spcBef>
                <a:spcPct val="30000"/>
              </a:spcBef>
              <a:spcAft>
                <a:spcPts val="600"/>
              </a:spcAft>
              <a:buClr>
                <a:srgbClr val="000000"/>
              </a:buClr>
              <a:buSzPct val="102000"/>
              <a:buFont typeface="Arial" pitchFamily="34" charset="0"/>
              <a:buChar char="•"/>
            </a:pPr>
            <a:r>
              <a:rPr lang="en-US" sz="2200" dirty="0" smtClean="0">
                <a:solidFill>
                  <a:srgbClr val="000000"/>
                </a:solidFill>
                <a:cs typeface="Arial" pitchFamily="34" charset="0"/>
              </a:rPr>
              <a:t>EU runs13 billion € negative annual trade balance for aquatic products;</a:t>
            </a:r>
          </a:p>
          <a:p>
            <a:pPr marL="285750" indent="-285750" eaLnBrk="1" hangingPunct="1">
              <a:lnSpc>
                <a:spcPct val="90000"/>
              </a:lnSpc>
              <a:spcBef>
                <a:spcPct val="30000"/>
              </a:spcBef>
              <a:spcAft>
                <a:spcPts val="600"/>
              </a:spcAft>
              <a:buClr>
                <a:srgbClr val="000000"/>
              </a:buClr>
              <a:buSzPct val="102000"/>
              <a:buFont typeface="Arial" pitchFamily="34" charset="0"/>
              <a:buChar char="•"/>
            </a:pPr>
            <a:r>
              <a:rPr lang="en-US" sz="2200" dirty="0" smtClean="0">
                <a:solidFill>
                  <a:srgbClr val="000000"/>
                </a:solidFill>
                <a:cs typeface="Arial" pitchFamily="34" charset="0"/>
              </a:rPr>
              <a:t>EU: </a:t>
            </a:r>
            <a:r>
              <a:rPr lang="en-US" sz="2200" dirty="0" smtClean="0">
                <a:solidFill>
                  <a:srgbClr val="000000"/>
                </a:solidFill>
                <a:cs typeface="Arial" pitchFamily="34" charset="0"/>
              </a:rPr>
              <a:t>World production has fallen from 7.9% in 1990 to 1.9% in 2012;</a:t>
            </a:r>
            <a:endParaRPr lang="en-US" sz="2200" dirty="0" smtClean="0">
              <a:solidFill>
                <a:srgbClr val="FF0000"/>
              </a:solidFill>
              <a:cs typeface="Arial" pitchFamily="34" charset="0"/>
            </a:endParaRPr>
          </a:p>
          <a:p>
            <a:pPr marL="285750" indent="-285750" eaLnBrk="1" hangingPunct="1">
              <a:lnSpc>
                <a:spcPct val="90000"/>
              </a:lnSpc>
              <a:spcBef>
                <a:spcPct val="30000"/>
              </a:spcBef>
              <a:spcAft>
                <a:spcPts val="600"/>
              </a:spcAft>
              <a:buClr>
                <a:srgbClr val="000000"/>
              </a:buClr>
              <a:buSzPct val="102000"/>
              <a:buFont typeface="Arial" pitchFamily="34" charset="0"/>
              <a:buChar char="•"/>
            </a:pPr>
            <a:r>
              <a:rPr lang="en-US" sz="2200" dirty="0" smtClean="0">
                <a:solidFill>
                  <a:srgbClr val="000000"/>
                </a:solidFill>
                <a:cs typeface="Arial" pitchFamily="34" charset="0"/>
              </a:rPr>
              <a:t>Bivalves are 20.1% of world aquaculture, EU: 56.6% &amp; Europe 24.7%;</a:t>
            </a:r>
            <a:endParaRPr lang="en-US" sz="2200" dirty="0">
              <a:solidFill>
                <a:srgbClr val="000000"/>
              </a:solidFill>
              <a:cs typeface="Arial" pitchFamily="34" charset="0"/>
            </a:endParaRPr>
          </a:p>
          <a:p>
            <a:pPr marL="285750" indent="-285750" eaLnBrk="1" hangingPunct="1">
              <a:lnSpc>
                <a:spcPct val="90000"/>
              </a:lnSpc>
              <a:spcBef>
                <a:spcPct val="30000"/>
              </a:spcBef>
              <a:spcAft>
                <a:spcPts val="600"/>
              </a:spcAft>
              <a:buClr>
                <a:srgbClr val="000000"/>
              </a:buClr>
              <a:buSzPct val="102000"/>
              <a:buFont typeface="Arial" pitchFamily="34" charset="0"/>
              <a:buChar char="•"/>
            </a:pPr>
            <a:r>
              <a:rPr lang="pt-PT" sz="2200" dirty="0" smtClean="0">
                <a:solidFill>
                  <a:srgbClr val="000000"/>
                </a:solidFill>
                <a:cs typeface="Arial" pitchFamily="34" charset="0"/>
              </a:rPr>
              <a:t>Extra 30 million tonnes of aquatic products needed annually by 2050. </a:t>
            </a:r>
          </a:p>
        </p:txBody>
      </p:sp>
      <p:sp>
        <p:nvSpPr>
          <p:cNvPr id="6" name="Title 5"/>
          <p:cNvSpPr>
            <a:spLocks noGrp="1"/>
          </p:cNvSpPr>
          <p:nvPr>
            <p:ph type="title"/>
          </p:nvPr>
        </p:nvSpPr>
        <p:spPr>
          <a:xfrm>
            <a:off x="328642" y="-27384"/>
            <a:ext cx="8458200" cy="696132"/>
          </a:xfrm>
        </p:spPr>
        <p:txBody>
          <a:bodyPr/>
          <a:lstStyle/>
          <a:p>
            <a:r>
              <a:rPr lang="pt-PT" sz="3200" kern="1200" dirty="0" smtClean="0">
                <a:solidFill>
                  <a:schemeClr val="tx1"/>
                </a:solidFill>
              </a:rPr>
              <a:t>Status and trends in European aquacuture</a:t>
            </a:r>
            <a:endParaRPr lang="en-US" sz="3200" kern="1200" dirty="0">
              <a:solidFill>
                <a:schemeClr val="tx1"/>
              </a:solidFill>
            </a:endParaRPr>
          </a:p>
        </p:txBody>
      </p:sp>
      <p:sp>
        <p:nvSpPr>
          <p:cNvPr id="5" name="Rectangle 7"/>
          <p:cNvSpPr>
            <a:spLocks noChangeArrowheads="1"/>
          </p:cNvSpPr>
          <p:nvPr/>
        </p:nvSpPr>
        <p:spPr bwMode="auto">
          <a:xfrm>
            <a:off x="147980" y="6381328"/>
            <a:ext cx="9361040" cy="369332"/>
          </a:xfrm>
          <a:prstGeom prst="rect">
            <a:avLst/>
          </a:prstGeom>
          <a:noFill/>
          <a:ln w="9525">
            <a:noFill/>
            <a:miter lim="800000"/>
            <a:headEnd/>
            <a:tailEnd/>
          </a:ln>
        </p:spPr>
        <p:txBody>
          <a:bodyPr wrap="square">
            <a:spAutoFit/>
          </a:bodyPr>
          <a:lstStyle/>
          <a:p>
            <a:r>
              <a:rPr lang="en-US" sz="1800" b="1" dirty="0" smtClean="0">
                <a:solidFill>
                  <a:srgbClr val="408000"/>
                </a:solidFill>
                <a:latin typeface="Trebuchet MS" pitchFamily="34" charset="0"/>
                <a:ea typeface="ＭＳ Ｐゴシック"/>
                <a:cs typeface="Arial" pitchFamily="34" charset="0"/>
              </a:rPr>
              <a:t>EU production needs to grow but also to rebalance finfish and shellfish.</a:t>
            </a:r>
            <a:endParaRPr lang="en-US" sz="1800" b="1" dirty="0">
              <a:solidFill>
                <a:srgbClr val="000000"/>
              </a:solidFill>
              <a:latin typeface="Trebuchet MS" pitchFamily="34" charset="0"/>
              <a:ea typeface="ＭＳ Ｐゴシック"/>
              <a:cs typeface="Arial" pitchFamily="34" charset="0"/>
            </a:endParaRPr>
          </a:p>
        </p:txBody>
      </p:sp>
      <p:sp>
        <p:nvSpPr>
          <p:cNvPr id="5122" name="Rectangle 2"/>
          <p:cNvSpPr>
            <a:spLocks noChangeArrowheads="1"/>
          </p:cNvSpPr>
          <p:nvPr/>
        </p:nvSpPr>
        <p:spPr bwMode="auto">
          <a:xfrm>
            <a:off x="15" y="-2231"/>
            <a:ext cx="184731"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335216" y="707813"/>
            <a:ext cx="6157312" cy="5890296"/>
          </a:xfrm>
          <a:prstGeom prst="rect">
            <a:avLst/>
          </a:prstGeom>
        </p:spPr>
      </p:pic>
      <p:sp>
        <p:nvSpPr>
          <p:cNvPr id="3" name="TextBox 2"/>
          <p:cNvSpPr txBox="1"/>
          <p:nvPr/>
        </p:nvSpPr>
        <p:spPr>
          <a:xfrm>
            <a:off x="1961260" y="307703"/>
            <a:ext cx="6404702" cy="400110"/>
          </a:xfrm>
          <a:prstGeom prst="rect">
            <a:avLst/>
          </a:prstGeom>
          <a:noFill/>
        </p:spPr>
        <p:txBody>
          <a:bodyPr wrap="none" rtlCol="0">
            <a:spAutoFit/>
          </a:bodyPr>
          <a:lstStyle/>
          <a:p>
            <a:pPr eaLnBrk="1" fontAlgn="auto" hangingPunct="1">
              <a:spcBef>
                <a:spcPts val="0"/>
              </a:spcBef>
              <a:spcAft>
                <a:spcPts val="0"/>
              </a:spcAft>
            </a:pPr>
            <a:r>
              <a:rPr lang="en-US" sz="2000" dirty="0" smtClean="0">
                <a:solidFill>
                  <a:prstClr val="black"/>
                </a:solidFill>
                <a:latin typeface="Calibri"/>
                <a:ea typeface="+mn-ea"/>
              </a:rPr>
              <a:t>DFO dye studies in support of pest control zone of influence</a:t>
            </a:r>
            <a:endParaRPr lang="en-US" sz="2000" dirty="0">
              <a:solidFill>
                <a:prstClr val="black"/>
              </a:solidFill>
              <a:latin typeface="Calibri"/>
              <a:ea typeface="+mn-ea"/>
            </a:endParaRPr>
          </a:p>
        </p:txBody>
      </p:sp>
    </p:spTree>
    <p:extLst>
      <p:ext uri="{BB962C8B-B14F-4D97-AF65-F5344CB8AC3E}">
        <p14:creationId xmlns:p14="http://schemas.microsoft.com/office/powerpoint/2010/main" xmlns="" val="27716534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l="3244" r="7387"/>
          <a:stretch/>
        </p:blipFill>
        <p:spPr>
          <a:xfrm>
            <a:off x="3192783" y="801971"/>
            <a:ext cx="4988453" cy="5581835"/>
          </a:xfrm>
          <a:prstGeom prst="rect">
            <a:avLst/>
          </a:prstGeom>
        </p:spPr>
      </p:pic>
      <p:sp>
        <p:nvSpPr>
          <p:cNvPr id="3" name="TextBox 2"/>
          <p:cNvSpPr txBox="1"/>
          <p:nvPr/>
        </p:nvSpPr>
        <p:spPr>
          <a:xfrm>
            <a:off x="672982" y="2093747"/>
            <a:ext cx="3174202" cy="1015663"/>
          </a:xfrm>
          <a:prstGeom prst="rect">
            <a:avLst/>
          </a:prstGeom>
          <a:noFill/>
        </p:spPr>
        <p:txBody>
          <a:bodyPr wrap="none" rtlCol="0">
            <a:spAutoFit/>
          </a:bodyPr>
          <a:lstStyle/>
          <a:p>
            <a:pPr eaLnBrk="1" fontAlgn="auto" hangingPunct="1">
              <a:spcBef>
                <a:spcPts val="0"/>
              </a:spcBef>
              <a:spcAft>
                <a:spcPts val="0"/>
              </a:spcAft>
            </a:pPr>
            <a:r>
              <a:rPr lang="en-US" sz="2000" dirty="0" smtClean="0">
                <a:solidFill>
                  <a:prstClr val="black"/>
                </a:solidFill>
                <a:latin typeface="Calibri"/>
                <a:ea typeface="+mn-ea"/>
              </a:rPr>
              <a:t>Model results:</a:t>
            </a:r>
          </a:p>
          <a:p>
            <a:pPr eaLnBrk="1" fontAlgn="auto" hangingPunct="1">
              <a:spcBef>
                <a:spcPts val="0"/>
              </a:spcBef>
              <a:spcAft>
                <a:spcPts val="0"/>
              </a:spcAft>
            </a:pPr>
            <a:r>
              <a:rPr lang="en-US" sz="2000" dirty="0" smtClean="0">
                <a:solidFill>
                  <a:prstClr val="black"/>
                </a:solidFill>
                <a:latin typeface="Calibri"/>
                <a:ea typeface="+mn-ea"/>
              </a:rPr>
              <a:t>Benthic zone of influence</a:t>
            </a:r>
          </a:p>
          <a:p>
            <a:pPr eaLnBrk="1" fontAlgn="auto" hangingPunct="1">
              <a:spcBef>
                <a:spcPts val="0"/>
              </a:spcBef>
              <a:spcAft>
                <a:spcPts val="0"/>
              </a:spcAft>
            </a:pPr>
            <a:r>
              <a:rPr lang="en-US" sz="2000" dirty="0">
                <a:solidFill>
                  <a:prstClr val="black"/>
                </a:solidFill>
                <a:latin typeface="Calibri"/>
                <a:ea typeface="+mn-ea"/>
              </a:rPr>
              <a:t>f</a:t>
            </a:r>
            <a:r>
              <a:rPr lang="en-US" sz="2000" dirty="0" smtClean="0">
                <a:solidFill>
                  <a:prstClr val="black"/>
                </a:solidFill>
                <a:latin typeface="Calibri"/>
                <a:ea typeface="+mn-ea"/>
              </a:rPr>
              <a:t>rom aquaculture food/feces</a:t>
            </a:r>
            <a:endParaRPr lang="en-US" sz="2000" dirty="0">
              <a:solidFill>
                <a:prstClr val="black"/>
              </a:solidFill>
              <a:latin typeface="Calibri"/>
              <a:ea typeface="+mn-ea"/>
            </a:endParaRPr>
          </a:p>
        </p:txBody>
      </p:sp>
    </p:spTree>
    <p:extLst>
      <p:ext uri="{BB962C8B-B14F-4D97-AF65-F5344CB8AC3E}">
        <p14:creationId xmlns:p14="http://schemas.microsoft.com/office/powerpoint/2010/main" xmlns="" val="4789918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1" y="928960"/>
            <a:ext cx="2949178" cy="752307"/>
          </a:xfrm>
        </p:spPr>
        <p:txBody>
          <a:bodyPr/>
          <a:lstStyle/>
          <a:p>
            <a:r>
              <a:rPr lang="en-US" u="sng" dirty="0" smtClean="0"/>
              <a:t>MSP Scenario </a:t>
            </a:r>
            <a:endParaRPr lang="en-CA" u="sng" dirty="0"/>
          </a:p>
        </p:txBody>
      </p:sp>
      <p:sp>
        <p:nvSpPr>
          <p:cNvPr id="4" name="Text Placeholder 3"/>
          <p:cNvSpPr>
            <a:spLocks noGrp="1"/>
          </p:cNvSpPr>
          <p:nvPr>
            <p:ph type="body" sz="half" idx="2"/>
          </p:nvPr>
        </p:nvSpPr>
        <p:spPr>
          <a:xfrm>
            <a:off x="384915" y="1926771"/>
            <a:ext cx="2949178" cy="3811588"/>
          </a:xfrm>
        </p:spPr>
        <p:txBody>
          <a:bodyPr>
            <a:normAutofit lnSpcReduction="10000"/>
          </a:bodyPr>
          <a:lstStyle/>
          <a:p>
            <a:r>
              <a:rPr lang="en-US" sz="1800" b="1" u="sng" dirty="0" smtClean="0"/>
              <a:t>Arbitrary</a:t>
            </a:r>
            <a:r>
              <a:rPr lang="en-US" sz="1800" dirty="0" smtClean="0"/>
              <a:t> zone of Influence (ZOI): 500 meter buffer</a:t>
            </a:r>
          </a:p>
          <a:p>
            <a:pPr marL="285750" indent="-285750">
              <a:buFont typeface="Arial" panose="020B0604020202020204" pitchFamily="34" charset="0"/>
              <a:buChar char="•"/>
            </a:pPr>
            <a:r>
              <a:rPr lang="en-US" sz="1800" dirty="0" smtClean="0"/>
              <a:t>Not representative of reality</a:t>
            </a:r>
          </a:p>
          <a:p>
            <a:endParaRPr lang="en-US" sz="1800" dirty="0" smtClean="0"/>
          </a:p>
          <a:p>
            <a:r>
              <a:rPr lang="en-US" sz="1800" dirty="0" smtClean="0"/>
              <a:t>ZOI better defined </a:t>
            </a:r>
            <a:r>
              <a:rPr lang="en-US" sz="1800" dirty="0"/>
              <a:t>by:</a:t>
            </a:r>
          </a:p>
          <a:p>
            <a:pPr marL="285750" indent="-285750">
              <a:buFont typeface="Arial" panose="020B0604020202020204" pitchFamily="34" charset="0"/>
              <a:buChar char="•"/>
            </a:pPr>
            <a:r>
              <a:rPr lang="en-US" sz="1800" dirty="0" smtClean="0"/>
              <a:t>Spatial extent and intensity of activity</a:t>
            </a:r>
          </a:p>
          <a:p>
            <a:pPr marL="285750" indent="-285750">
              <a:buFont typeface="Arial" panose="020B0604020202020204" pitchFamily="34" charset="0"/>
              <a:buChar char="•"/>
            </a:pPr>
            <a:r>
              <a:rPr lang="en-US" sz="1800" dirty="0" smtClean="0"/>
              <a:t>Oceanographic </a:t>
            </a:r>
            <a:r>
              <a:rPr lang="en-US" sz="1800" dirty="0"/>
              <a:t>models (i.e., currents)</a:t>
            </a:r>
          </a:p>
          <a:p>
            <a:pPr marL="285750" indent="-285750">
              <a:buFont typeface="Arial" panose="020B0604020202020204" pitchFamily="34" charset="0"/>
              <a:buChar char="•"/>
            </a:pPr>
            <a:r>
              <a:rPr lang="en-US" sz="1800" dirty="0" smtClean="0"/>
              <a:t>Ecosystem </a:t>
            </a:r>
            <a:r>
              <a:rPr lang="en-US" sz="1800" dirty="0"/>
              <a:t>models (i.e., nutrients)</a:t>
            </a:r>
          </a:p>
          <a:p>
            <a:pPr marL="285750" indent="-285750">
              <a:buFont typeface="Arial" panose="020B0604020202020204" pitchFamily="34" charset="0"/>
              <a:buChar char="•"/>
            </a:pPr>
            <a:endParaRPr lang="en-CA" dirty="0"/>
          </a:p>
        </p:txBody>
      </p:sp>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xmlns="" val="0"/>
              </a:ext>
            </a:extLst>
          </a:blip>
          <a:stretch>
            <a:fillRect/>
          </a:stretch>
        </p:blipFill>
        <p:spPr>
          <a:xfrm>
            <a:off x="3579029" y="183667"/>
            <a:ext cx="5330693" cy="6436840"/>
          </a:xfrm>
        </p:spPr>
      </p:pic>
      <p:sp>
        <p:nvSpPr>
          <p:cNvPr id="3" name="&quot;No&quot; Symbol 2"/>
          <p:cNvSpPr/>
          <p:nvPr/>
        </p:nvSpPr>
        <p:spPr>
          <a:xfrm>
            <a:off x="4696933" y="2286021"/>
            <a:ext cx="1482668" cy="1927469"/>
          </a:xfrm>
          <a:prstGeom prst="noSmoking">
            <a:avLst>
              <a:gd name="adj" fmla="val 604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CA" sz="1800">
              <a:solidFill>
                <a:prstClr val="black"/>
              </a:solidFill>
            </a:endParaRPr>
          </a:p>
        </p:txBody>
      </p:sp>
    </p:spTree>
    <p:extLst>
      <p:ext uri="{BB962C8B-B14F-4D97-AF65-F5344CB8AC3E}">
        <p14:creationId xmlns:p14="http://schemas.microsoft.com/office/powerpoint/2010/main" xmlns="" val="284110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928" y="741071"/>
            <a:ext cx="2949178" cy="752307"/>
          </a:xfrm>
        </p:spPr>
        <p:txBody>
          <a:bodyPr/>
          <a:lstStyle/>
          <a:p>
            <a:r>
              <a:rPr lang="en-US" u="sng" smtClean="0"/>
              <a:t>MSP Scenario </a:t>
            </a:r>
            <a:endParaRPr lang="en-CA" u="sng"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xmlns="" val="0"/>
              </a:ext>
            </a:extLst>
          </a:blip>
          <a:stretch>
            <a:fillRect/>
          </a:stretch>
        </p:blipFill>
        <p:spPr>
          <a:xfrm>
            <a:off x="3579021" y="183667"/>
            <a:ext cx="5330692" cy="6436840"/>
          </a:xfrm>
        </p:spPr>
      </p:pic>
      <p:sp>
        <p:nvSpPr>
          <p:cNvPr id="4" name="Text Placeholder 3"/>
          <p:cNvSpPr>
            <a:spLocks noGrp="1"/>
          </p:cNvSpPr>
          <p:nvPr>
            <p:ph type="body" sz="half" idx="2"/>
          </p:nvPr>
        </p:nvSpPr>
        <p:spPr>
          <a:xfrm>
            <a:off x="465389" y="2010759"/>
            <a:ext cx="2949178" cy="4497145"/>
          </a:xfrm>
        </p:spPr>
        <p:txBody>
          <a:bodyPr/>
          <a:lstStyle/>
          <a:p>
            <a:r>
              <a:rPr lang="en-US" sz="1800" u="sng" dirty="0" smtClean="0"/>
              <a:t>Farm/Lobster</a:t>
            </a:r>
            <a:r>
              <a:rPr lang="en-US" sz="1800" u="sng" dirty="0"/>
              <a:t>: </a:t>
            </a:r>
            <a:r>
              <a:rPr lang="en-US" sz="1800" b="1" u="sng" dirty="0"/>
              <a:t>75 </a:t>
            </a:r>
            <a:r>
              <a:rPr lang="en-US" sz="1800" b="1" u="sng" dirty="0" smtClean="0"/>
              <a:t>hectares</a:t>
            </a:r>
            <a:endParaRPr lang="en-US" sz="1800" u="sng" dirty="0" smtClean="0">
              <a:solidFill>
                <a:srgbClr val="FF0000"/>
              </a:solidFill>
            </a:endParaRPr>
          </a:p>
          <a:p>
            <a:r>
              <a:rPr lang="en-US" sz="1800" dirty="0" smtClean="0">
                <a:solidFill>
                  <a:srgbClr val="FF0000"/>
                </a:solidFill>
              </a:rPr>
              <a:t>Lobster</a:t>
            </a:r>
            <a:r>
              <a:rPr lang="en-US" sz="1800" dirty="0" smtClean="0"/>
              <a:t> -&gt; </a:t>
            </a:r>
            <a:r>
              <a:rPr lang="en-US" sz="1800" dirty="0" smtClean="0">
                <a:solidFill>
                  <a:schemeClr val="accent1">
                    <a:lumMod val="50000"/>
                  </a:schemeClr>
                </a:solidFill>
              </a:rPr>
              <a:t>Farm</a:t>
            </a:r>
            <a:r>
              <a:rPr lang="en-US" sz="1800" dirty="0" smtClean="0"/>
              <a:t>: neutral</a:t>
            </a:r>
          </a:p>
          <a:p>
            <a:r>
              <a:rPr lang="en-US" sz="1800" dirty="0" smtClean="0">
                <a:solidFill>
                  <a:schemeClr val="accent1">
                    <a:lumMod val="50000"/>
                  </a:schemeClr>
                </a:solidFill>
              </a:rPr>
              <a:t>Farm </a:t>
            </a:r>
            <a:r>
              <a:rPr lang="en-US" sz="1800" dirty="0" smtClean="0"/>
              <a:t>-&gt;</a:t>
            </a:r>
            <a:r>
              <a:rPr lang="en-US" sz="1800" dirty="0" smtClean="0">
                <a:solidFill>
                  <a:schemeClr val="accent1">
                    <a:lumMod val="50000"/>
                  </a:schemeClr>
                </a:solidFill>
              </a:rPr>
              <a:t> </a:t>
            </a:r>
            <a:r>
              <a:rPr lang="en-US" sz="1800" dirty="0" smtClean="0">
                <a:solidFill>
                  <a:srgbClr val="FF0000"/>
                </a:solidFill>
              </a:rPr>
              <a:t>Lobster: </a:t>
            </a:r>
            <a:r>
              <a:rPr lang="en-US" sz="1800" b="1" dirty="0" smtClean="0"/>
              <a:t>negative???; </a:t>
            </a:r>
            <a:r>
              <a:rPr lang="en-US" sz="1800" dirty="0" smtClean="0"/>
              <a:t>affecting 3.75% of the resource/habitat</a:t>
            </a:r>
          </a:p>
          <a:p>
            <a:endParaRPr lang="en-US" sz="1800" dirty="0" smtClean="0"/>
          </a:p>
          <a:p>
            <a:r>
              <a:rPr lang="en-US" sz="1800" u="sng" dirty="0" smtClean="0"/>
              <a:t>Farm/beach</a:t>
            </a:r>
            <a:r>
              <a:rPr lang="en-US" sz="1800" u="sng" dirty="0"/>
              <a:t>: </a:t>
            </a:r>
            <a:r>
              <a:rPr lang="en-US" sz="1800" b="1" u="sng" dirty="0"/>
              <a:t>&lt;0.1 </a:t>
            </a:r>
            <a:r>
              <a:rPr lang="en-US" sz="1800" b="1" u="sng" dirty="0" smtClean="0"/>
              <a:t>hectares</a:t>
            </a:r>
            <a:endParaRPr lang="en-US" sz="1800" u="sng" dirty="0"/>
          </a:p>
          <a:p>
            <a:r>
              <a:rPr lang="en-US" sz="1800" dirty="0" smtClean="0">
                <a:solidFill>
                  <a:schemeClr val="accent4">
                    <a:lumMod val="75000"/>
                  </a:schemeClr>
                </a:solidFill>
              </a:rPr>
              <a:t>Beach</a:t>
            </a:r>
            <a:r>
              <a:rPr lang="en-US" sz="1800" dirty="0" smtClean="0"/>
              <a:t> -&gt; </a:t>
            </a:r>
            <a:r>
              <a:rPr lang="en-US" sz="1800" dirty="0" smtClean="0">
                <a:solidFill>
                  <a:schemeClr val="accent1">
                    <a:lumMod val="50000"/>
                  </a:schemeClr>
                </a:solidFill>
              </a:rPr>
              <a:t>Farm</a:t>
            </a:r>
            <a:r>
              <a:rPr lang="en-US" sz="1800" dirty="0" smtClean="0"/>
              <a:t>: neutral</a:t>
            </a:r>
          </a:p>
          <a:p>
            <a:r>
              <a:rPr lang="en-US" sz="1800" dirty="0" smtClean="0">
                <a:solidFill>
                  <a:schemeClr val="accent1">
                    <a:lumMod val="50000"/>
                  </a:schemeClr>
                </a:solidFill>
              </a:rPr>
              <a:t>Farm</a:t>
            </a:r>
            <a:r>
              <a:rPr lang="en-US" sz="1800" dirty="0" smtClean="0"/>
              <a:t> -&gt; </a:t>
            </a:r>
            <a:r>
              <a:rPr lang="en-US" sz="1800" dirty="0" smtClean="0">
                <a:solidFill>
                  <a:schemeClr val="accent4">
                    <a:lumMod val="75000"/>
                  </a:schemeClr>
                </a:solidFill>
              </a:rPr>
              <a:t>Beach</a:t>
            </a:r>
            <a:r>
              <a:rPr lang="en-US" sz="1800" dirty="0" smtClean="0"/>
              <a:t>: </a:t>
            </a:r>
            <a:r>
              <a:rPr lang="en-US" sz="1800" b="1" dirty="0" smtClean="0"/>
              <a:t>negative???; </a:t>
            </a:r>
            <a:r>
              <a:rPr lang="en-US" sz="1800" dirty="0" smtClean="0"/>
              <a:t>negligible effects</a:t>
            </a:r>
          </a:p>
          <a:p>
            <a:endParaRPr lang="en-US" b="1" dirty="0"/>
          </a:p>
          <a:p>
            <a:endParaRPr lang="en-US" dirty="0"/>
          </a:p>
        </p:txBody>
      </p:sp>
      <p:sp>
        <p:nvSpPr>
          <p:cNvPr id="6" name="Rectangle 5"/>
          <p:cNvSpPr/>
          <p:nvPr/>
        </p:nvSpPr>
        <p:spPr>
          <a:xfrm>
            <a:off x="5171494" y="3294785"/>
            <a:ext cx="223934" cy="2146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CA" sz="1800">
              <a:solidFill>
                <a:prstClr val="white"/>
              </a:solidFill>
            </a:endParaRPr>
          </a:p>
        </p:txBody>
      </p:sp>
    </p:spTree>
    <p:extLst>
      <p:ext uri="{BB962C8B-B14F-4D97-AF65-F5344CB8AC3E}">
        <p14:creationId xmlns:p14="http://schemas.microsoft.com/office/powerpoint/2010/main" xmlns="" val="5735110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62200" y="1371630"/>
            <a:ext cx="6096000" cy="1470025"/>
          </a:xfrm>
        </p:spPr>
        <p:txBody>
          <a:bodyPr rtlCol="0">
            <a:normAutofit fontScale="90000"/>
          </a:bodyPr>
          <a:lstStyle/>
          <a:p>
            <a:pPr eaLnBrk="1" fontAlgn="auto" hangingPunct="1">
              <a:spcAft>
                <a:spcPts val="0"/>
              </a:spcAft>
              <a:defRPr/>
            </a:pPr>
            <a:r>
              <a:rPr lang="en-US" dirty="0" smtClean="0">
                <a:ea typeface="+mj-ea"/>
              </a:rPr>
              <a:t>Merging modeling and mapping to improve shellfish aquaculture site selection</a:t>
            </a:r>
            <a:endParaRPr lang="en-US" dirty="0">
              <a:ea typeface="+mj-ea"/>
            </a:endParaRPr>
          </a:p>
        </p:txBody>
      </p:sp>
      <p:sp>
        <p:nvSpPr>
          <p:cNvPr id="3" name="Subtitle 2"/>
          <p:cNvSpPr>
            <a:spLocks noGrp="1"/>
          </p:cNvSpPr>
          <p:nvPr>
            <p:ph type="subTitle" idx="1"/>
          </p:nvPr>
        </p:nvSpPr>
        <p:spPr>
          <a:xfrm>
            <a:off x="381000" y="3146425"/>
            <a:ext cx="8382000" cy="1143000"/>
          </a:xfrm>
        </p:spPr>
        <p:txBody>
          <a:bodyPr rtlCol="0">
            <a:normAutofit/>
          </a:bodyPr>
          <a:lstStyle/>
          <a:p>
            <a:pPr eaLnBrk="1" fontAlgn="auto" hangingPunct="1">
              <a:spcAft>
                <a:spcPts val="0"/>
              </a:spcAft>
              <a:buFont typeface="Arial" charset="0"/>
              <a:buNone/>
              <a:defRPr/>
            </a:pPr>
            <a:r>
              <a:rPr lang="en-US" sz="3400" dirty="0" smtClean="0">
                <a:solidFill>
                  <a:schemeClr val="tx1">
                    <a:lumMod val="50000"/>
                    <a:lumOff val="50000"/>
                  </a:schemeClr>
                </a:solidFill>
              </a:rPr>
              <a:t>Suzanne B. Bricker, </a:t>
            </a:r>
            <a:r>
              <a:rPr lang="en-US" sz="3400" dirty="0">
                <a:solidFill>
                  <a:schemeClr val="tx1">
                    <a:lumMod val="50000"/>
                    <a:lumOff val="50000"/>
                  </a:schemeClr>
                </a:solidFill>
              </a:rPr>
              <a:t>Julie M. Rose,</a:t>
            </a:r>
            <a:r>
              <a:rPr lang="en-US" sz="3400" dirty="0" smtClean="0">
                <a:solidFill>
                  <a:schemeClr val="tx1">
                    <a:lumMod val="50000"/>
                    <a:lumOff val="50000"/>
                  </a:schemeClr>
                </a:solidFill>
              </a:rPr>
              <a:t> Tessa </a:t>
            </a:r>
            <a:r>
              <a:rPr lang="en-US" sz="3400" dirty="0" err="1" smtClean="0">
                <a:solidFill>
                  <a:schemeClr val="tx1">
                    <a:lumMod val="50000"/>
                    <a:lumOff val="50000"/>
                  </a:schemeClr>
                </a:solidFill>
              </a:rPr>
              <a:t>Getchis</a:t>
            </a:r>
            <a:r>
              <a:rPr lang="en-US" sz="3400" dirty="0" smtClean="0">
                <a:solidFill>
                  <a:schemeClr val="tx1">
                    <a:lumMod val="50000"/>
                    <a:lumOff val="50000"/>
                  </a:schemeClr>
                </a:solidFill>
              </a:rPr>
              <a:t>, Cary Chadwick, Cori M. Rose</a:t>
            </a:r>
          </a:p>
        </p:txBody>
      </p:sp>
      <p:grpSp>
        <p:nvGrpSpPr>
          <p:cNvPr id="4" name="Group 7"/>
          <p:cNvGrpSpPr>
            <a:grpSpLocks/>
          </p:cNvGrpSpPr>
          <p:nvPr/>
        </p:nvGrpSpPr>
        <p:grpSpPr bwMode="auto">
          <a:xfrm>
            <a:off x="3048000" y="5908705"/>
            <a:ext cx="5600700" cy="949325"/>
            <a:chOff x="3048000" y="5689594"/>
            <a:chExt cx="5600828" cy="949549"/>
          </a:xfrm>
        </p:grpSpPr>
        <p:pic>
          <p:nvPicPr>
            <p:cNvPr id="9222" name="Picture 5"/>
            <p:cNvPicPr>
              <a:picLocks noChangeAspect="1" noChangeArrowheads="1"/>
            </p:cNvPicPr>
            <p:nvPr/>
          </p:nvPicPr>
          <p:blipFill>
            <a:blip r:embed="rId4" cstate="print"/>
            <a:srcRect/>
            <a:stretch>
              <a:fillRect/>
            </a:stretch>
          </p:blipFill>
          <p:spPr bwMode="auto">
            <a:xfrm>
              <a:off x="7315200" y="5715000"/>
              <a:ext cx="1333628" cy="752652"/>
            </a:xfrm>
            <a:prstGeom prst="rect">
              <a:avLst/>
            </a:prstGeom>
            <a:noFill/>
            <a:ln w="12700">
              <a:noFill/>
              <a:miter lim="800000"/>
              <a:headEnd/>
              <a:tailEnd/>
            </a:ln>
          </p:spPr>
        </p:pic>
        <p:pic>
          <p:nvPicPr>
            <p:cNvPr id="9223" name="Picture 8"/>
            <p:cNvPicPr>
              <a:picLocks noChangeAspect="1" noChangeArrowheads="1"/>
            </p:cNvPicPr>
            <p:nvPr/>
          </p:nvPicPr>
          <p:blipFill>
            <a:blip r:embed="rId5" cstate="print"/>
            <a:srcRect/>
            <a:stretch>
              <a:fillRect/>
            </a:stretch>
          </p:blipFill>
          <p:spPr bwMode="auto">
            <a:xfrm>
              <a:off x="5333809" y="5754698"/>
              <a:ext cx="1765470" cy="560519"/>
            </a:xfrm>
            <a:prstGeom prst="rect">
              <a:avLst/>
            </a:prstGeom>
            <a:noFill/>
            <a:ln w="12700">
              <a:noFill/>
              <a:miter lim="800000"/>
              <a:headEnd/>
              <a:tailEnd/>
            </a:ln>
          </p:spPr>
        </p:pic>
        <p:pic>
          <p:nvPicPr>
            <p:cNvPr id="9224" name="Picture 11"/>
            <p:cNvPicPr>
              <a:picLocks noChangeAspect="1"/>
            </p:cNvPicPr>
            <p:nvPr/>
          </p:nvPicPr>
          <p:blipFill>
            <a:blip r:embed="rId6" cstate="print"/>
            <a:srcRect/>
            <a:stretch>
              <a:fillRect/>
            </a:stretch>
          </p:blipFill>
          <p:spPr bwMode="auto">
            <a:xfrm>
              <a:off x="4062100" y="5689594"/>
              <a:ext cx="990695" cy="681198"/>
            </a:xfrm>
            <a:prstGeom prst="rect">
              <a:avLst/>
            </a:prstGeom>
            <a:noFill/>
            <a:ln w="25400">
              <a:noFill/>
              <a:miter lim="800000"/>
              <a:headEnd/>
              <a:tailEnd/>
            </a:ln>
          </p:spPr>
        </p:pic>
        <p:pic>
          <p:nvPicPr>
            <p:cNvPr id="9225" name="Picture 3"/>
            <p:cNvPicPr>
              <a:picLocks noChangeAspect="1" noChangeArrowheads="1"/>
            </p:cNvPicPr>
            <p:nvPr/>
          </p:nvPicPr>
          <p:blipFill>
            <a:blip r:embed="rId7" cstate="print"/>
            <a:srcRect/>
            <a:stretch>
              <a:fillRect/>
            </a:stretch>
          </p:blipFill>
          <p:spPr bwMode="auto">
            <a:xfrm>
              <a:off x="3048000" y="5715000"/>
              <a:ext cx="887491" cy="924143"/>
            </a:xfrm>
            <a:prstGeom prst="rect">
              <a:avLst/>
            </a:prstGeom>
            <a:noFill/>
            <a:ln w="9525">
              <a:noFill/>
              <a:miter lim="800000"/>
              <a:headEnd/>
              <a:tailEnd/>
            </a:ln>
          </p:spPr>
        </p:pic>
      </p:grpSp>
      <p:sp>
        <p:nvSpPr>
          <p:cNvPr id="5" name="Rectangle 4"/>
          <p:cNvSpPr/>
          <p:nvPr/>
        </p:nvSpPr>
        <p:spPr>
          <a:xfrm>
            <a:off x="1828800" y="4419600"/>
            <a:ext cx="5486400" cy="1631950"/>
          </a:xfrm>
          <a:prstGeom prst="rect">
            <a:avLst/>
          </a:prstGeom>
        </p:spPr>
        <p:txBody>
          <a:bodyPr>
            <a:spAutoFit/>
          </a:bodyPr>
          <a:lstStyle/>
          <a:p>
            <a:pPr algn="ctr" eaLnBrk="1" hangingPunct="1">
              <a:defRPr/>
            </a:pPr>
            <a:r>
              <a:rPr lang="en-US" sz="2000" dirty="0">
                <a:solidFill>
                  <a:prstClr val="black">
                    <a:lumMod val="65000"/>
                    <a:lumOff val="35000"/>
                  </a:prstClr>
                </a:solidFill>
                <a:latin typeface="Calibri" pitchFamily="34" charset="0"/>
                <a:ea typeface="+mn-ea"/>
                <a:cs typeface="Arial" charset="0"/>
              </a:rPr>
              <a:t>Prepared for:</a:t>
            </a:r>
          </a:p>
          <a:p>
            <a:pPr algn="ctr" eaLnBrk="1" hangingPunct="1">
              <a:defRPr/>
            </a:pPr>
            <a:r>
              <a:rPr lang="en-US" sz="2000" dirty="0" err="1">
                <a:solidFill>
                  <a:prstClr val="black">
                    <a:lumMod val="65000"/>
                    <a:lumOff val="35000"/>
                  </a:prstClr>
                </a:solidFill>
                <a:latin typeface="Calibri" pitchFamily="34" charset="0"/>
                <a:ea typeface="+mn-ea"/>
                <a:cs typeface="Arial" charset="0"/>
              </a:rPr>
              <a:t>AquaSpace</a:t>
            </a:r>
            <a:r>
              <a:rPr lang="en-US" sz="2000" dirty="0">
                <a:solidFill>
                  <a:prstClr val="black">
                    <a:lumMod val="65000"/>
                    <a:lumOff val="35000"/>
                  </a:prstClr>
                </a:solidFill>
                <a:latin typeface="Calibri" pitchFamily="34" charset="0"/>
                <a:ea typeface="+mn-ea"/>
                <a:cs typeface="Arial" charset="0"/>
              </a:rPr>
              <a:t> Kickoff Meeting</a:t>
            </a:r>
          </a:p>
          <a:p>
            <a:pPr algn="ctr" eaLnBrk="1" hangingPunct="1">
              <a:defRPr/>
            </a:pPr>
            <a:r>
              <a:rPr lang="en-US" sz="2000" dirty="0">
                <a:solidFill>
                  <a:prstClr val="black">
                    <a:lumMod val="65000"/>
                    <a:lumOff val="35000"/>
                  </a:prstClr>
                </a:solidFill>
                <a:latin typeface="Calibri" pitchFamily="34" charset="0"/>
                <a:ea typeface="+mn-ea"/>
                <a:cs typeface="Arial" charset="0"/>
              </a:rPr>
              <a:t>March 23–25, 2015</a:t>
            </a:r>
          </a:p>
          <a:p>
            <a:pPr algn="ctr" eaLnBrk="1" hangingPunct="1">
              <a:defRPr/>
            </a:pPr>
            <a:r>
              <a:rPr lang="en-US" sz="2000" dirty="0">
                <a:solidFill>
                  <a:prstClr val="black">
                    <a:lumMod val="65000"/>
                    <a:lumOff val="35000"/>
                  </a:prstClr>
                </a:solidFill>
                <a:latin typeface="Calibri" pitchFamily="34" charset="0"/>
                <a:ea typeface="+mn-ea"/>
                <a:cs typeface="Arial" charset="0"/>
              </a:rPr>
              <a:t>SAMS, Scottish Marine Institute, Oban </a:t>
            </a:r>
          </a:p>
          <a:p>
            <a:pPr algn="ctr" eaLnBrk="1" hangingPunct="1">
              <a:defRPr/>
            </a:pPr>
            <a:endParaRPr lang="en-US" sz="2000" dirty="0">
              <a:solidFill>
                <a:prstClr val="black">
                  <a:lumMod val="65000"/>
                  <a:lumOff val="35000"/>
                </a:prstClr>
              </a:solidFill>
              <a:latin typeface="Calibri" pitchFamily="34" charset="0"/>
              <a:ea typeface="+mn-ea"/>
              <a:cs typeface="Arial"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0"/>
            <a:ext cx="8229600" cy="1143000"/>
          </a:xfrm>
        </p:spPr>
        <p:txBody>
          <a:bodyPr/>
          <a:lstStyle/>
          <a:p>
            <a:pPr eaLnBrk="1" hangingPunct="1"/>
            <a:r>
              <a:rPr lang="en-US" altLang="en-US" smtClean="0"/>
              <a:t>Mapping and site selection</a:t>
            </a:r>
          </a:p>
        </p:txBody>
      </p:sp>
      <p:sp>
        <p:nvSpPr>
          <p:cNvPr id="11267" name="Content Placeholder 2"/>
          <p:cNvSpPr>
            <a:spLocks noGrp="1"/>
          </p:cNvSpPr>
          <p:nvPr>
            <p:ph idx="1"/>
          </p:nvPr>
        </p:nvSpPr>
        <p:spPr>
          <a:xfrm>
            <a:off x="457200" y="1066830"/>
            <a:ext cx="8229600" cy="4525963"/>
          </a:xfrm>
        </p:spPr>
        <p:txBody>
          <a:bodyPr/>
          <a:lstStyle/>
          <a:p>
            <a:pPr eaLnBrk="1" hangingPunct="1">
              <a:buFont typeface="Arial" charset="0"/>
              <a:buChar char="•"/>
              <a:defRPr/>
            </a:pPr>
            <a:r>
              <a:rPr lang="en-US" altLang="en-US" dirty="0" smtClean="0"/>
              <a:t>GIS technology has given farmers and regulators the ability to visualize and minimize potential use conflicts</a:t>
            </a:r>
          </a:p>
          <a:p>
            <a:pPr eaLnBrk="1" hangingPunct="1">
              <a:buFont typeface="Arial" charset="0"/>
              <a:buChar char="•"/>
              <a:defRPr/>
            </a:pPr>
            <a:r>
              <a:rPr lang="en-US" altLang="en-US" dirty="0" smtClean="0"/>
              <a:t>Maps are becoming increasingly available </a:t>
            </a:r>
          </a:p>
          <a:p>
            <a:pPr marL="0" indent="0" eaLnBrk="1" hangingPunct="1">
              <a:buFont typeface="Arial" charset="0"/>
              <a:buNone/>
              <a:defRPr/>
            </a:pPr>
            <a:r>
              <a:rPr lang="en-US" altLang="en-US" dirty="0" smtClean="0"/>
              <a:t>   (GIS decision support examples from US)</a:t>
            </a:r>
          </a:p>
        </p:txBody>
      </p:sp>
      <p:pic>
        <p:nvPicPr>
          <p:cNvPr id="11268" name="Picture 21" descr="gisfig6d.jpg"/>
          <p:cNvPicPr>
            <a:picLocks noChangeAspect="1"/>
          </p:cNvPicPr>
          <p:nvPr/>
        </p:nvPicPr>
        <p:blipFill>
          <a:blip r:embed="rId2" cstate="print"/>
          <a:srcRect b="4913"/>
          <a:stretch>
            <a:fillRect/>
          </a:stretch>
        </p:blipFill>
        <p:spPr bwMode="auto">
          <a:xfrm>
            <a:off x="2" y="3810000"/>
            <a:ext cx="2905125" cy="2209800"/>
          </a:xfrm>
          <a:prstGeom prst="rect">
            <a:avLst/>
          </a:prstGeom>
          <a:noFill/>
          <a:ln w="9525">
            <a:noFill/>
            <a:miter lim="800000"/>
            <a:headEnd/>
            <a:tailEnd/>
          </a:ln>
        </p:spPr>
      </p:pic>
      <p:pic>
        <p:nvPicPr>
          <p:cNvPr id="11269" name="Picture 4" descr="Screen Shot 2012-11-14 at 1.29.00 PM.png"/>
          <p:cNvPicPr>
            <a:picLocks noChangeAspect="1"/>
          </p:cNvPicPr>
          <p:nvPr/>
        </p:nvPicPr>
        <p:blipFill>
          <a:blip r:embed="rId3" cstate="print"/>
          <a:srcRect r="19716"/>
          <a:stretch>
            <a:fillRect/>
          </a:stretch>
        </p:blipFill>
        <p:spPr bwMode="auto">
          <a:xfrm>
            <a:off x="2971800" y="3810000"/>
            <a:ext cx="2946400" cy="2209800"/>
          </a:xfrm>
          <a:prstGeom prst="rect">
            <a:avLst/>
          </a:prstGeom>
          <a:noFill/>
          <a:ln w="9525">
            <a:noFill/>
            <a:miter lim="800000"/>
            <a:headEnd/>
            <a:tailEnd/>
          </a:ln>
        </p:spPr>
      </p:pic>
      <p:pic>
        <p:nvPicPr>
          <p:cNvPr id="11270" name="Picture 1" descr="Screen Shot 2012-11-14 at 1.54.47 PM.png"/>
          <p:cNvPicPr>
            <a:picLocks noChangeAspect="1"/>
          </p:cNvPicPr>
          <p:nvPr/>
        </p:nvPicPr>
        <p:blipFill>
          <a:blip r:embed="rId4" cstate="print"/>
          <a:srcRect l="19260" t="16853" r="11758" b="7253"/>
          <a:stretch>
            <a:fillRect/>
          </a:stretch>
        </p:blipFill>
        <p:spPr bwMode="auto">
          <a:xfrm>
            <a:off x="6019800" y="3810030"/>
            <a:ext cx="2971800" cy="2227263"/>
          </a:xfrm>
          <a:prstGeom prst="rect">
            <a:avLst/>
          </a:prstGeom>
          <a:noFill/>
          <a:ln w="9525">
            <a:noFill/>
            <a:miter lim="800000"/>
            <a:headEnd/>
            <a:tailEnd/>
          </a:ln>
        </p:spPr>
      </p:pic>
      <p:sp>
        <p:nvSpPr>
          <p:cNvPr id="11271" name="TextBox 6"/>
          <p:cNvSpPr txBox="1">
            <a:spLocks noChangeArrowheads="1"/>
          </p:cNvSpPr>
          <p:nvPr/>
        </p:nvSpPr>
        <p:spPr bwMode="auto">
          <a:xfrm>
            <a:off x="152400" y="6019830"/>
            <a:ext cx="2590800" cy="646113"/>
          </a:xfrm>
          <a:prstGeom prst="rect">
            <a:avLst/>
          </a:prstGeom>
          <a:noFill/>
          <a:ln w="9525">
            <a:noFill/>
            <a:miter lim="800000"/>
            <a:headEnd/>
            <a:tailEnd/>
          </a:ln>
        </p:spPr>
        <p:txBody>
          <a:bodyPr>
            <a:spAutoFit/>
          </a:bodyPr>
          <a:lstStyle/>
          <a:p>
            <a:pPr algn="ctr" eaLnBrk="1" hangingPunct="1"/>
            <a:r>
              <a:rPr lang="en-US" altLang="en-US" sz="1800" smtClean="0">
                <a:solidFill>
                  <a:prstClr val="black"/>
                </a:solidFill>
                <a:latin typeface="Calibri" pitchFamily="34" charset="0"/>
                <a:ea typeface="+mn-ea"/>
                <a:cs typeface="Arial" pitchFamily="34" charset="0"/>
              </a:rPr>
              <a:t>Connecticut Aquaculture Mapping Atlas</a:t>
            </a:r>
          </a:p>
        </p:txBody>
      </p:sp>
      <p:sp>
        <p:nvSpPr>
          <p:cNvPr id="11272" name="TextBox 7"/>
          <p:cNvSpPr txBox="1">
            <a:spLocks noChangeArrowheads="1"/>
          </p:cNvSpPr>
          <p:nvPr/>
        </p:nvSpPr>
        <p:spPr bwMode="auto">
          <a:xfrm>
            <a:off x="6096000" y="6096015"/>
            <a:ext cx="2819400" cy="646331"/>
          </a:xfrm>
          <a:prstGeom prst="rect">
            <a:avLst/>
          </a:prstGeom>
          <a:noFill/>
          <a:ln w="9525">
            <a:noFill/>
            <a:miter lim="800000"/>
            <a:headEnd/>
            <a:tailEnd/>
          </a:ln>
        </p:spPr>
        <p:txBody>
          <a:bodyPr>
            <a:spAutoFit/>
          </a:bodyPr>
          <a:lstStyle/>
          <a:p>
            <a:pPr algn="ctr" eaLnBrk="1" hangingPunct="1"/>
            <a:r>
              <a:rPr lang="en-US" altLang="en-US" sz="1800" smtClean="0">
                <a:solidFill>
                  <a:prstClr val="black"/>
                </a:solidFill>
                <a:latin typeface="Calibri" pitchFamily="34" charset="0"/>
                <a:ea typeface="+mn-ea"/>
                <a:cs typeface="Arial" pitchFamily="34" charset="0"/>
              </a:rPr>
              <a:t>Massachusetts Online Data Viewer</a:t>
            </a:r>
          </a:p>
        </p:txBody>
      </p:sp>
      <p:sp>
        <p:nvSpPr>
          <p:cNvPr id="11273" name="TextBox 8"/>
          <p:cNvSpPr txBox="1">
            <a:spLocks noChangeArrowheads="1"/>
          </p:cNvSpPr>
          <p:nvPr/>
        </p:nvSpPr>
        <p:spPr bwMode="auto">
          <a:xfrm>
            <a:off x="3200400" y="6096000"/>
            <a:ext cx="2439322" cy="369332"/>
          </a:xfrm>
          <a:prstGeom prst="rect">
            <a:avLst/>
          </a:prstGeom>
          <a:noFill/>
          <a:ln w="9525">
            <a:noFill/>
            <a:miter lim="800000"/>
            <a:headEnd/>
            <a:tailEnd/>
          </a:ln>
        </p:spPr>
        <p:txBody>
          <a:bodyPr wrap="none">
            <a:spAutoFit/>
          </a:bodyPr>
          <a:lstStyle/>
          <a:p>
            <a:pPr eaLnBrk="1" hangingPunct="1"/>
            <a:r>
              <a:rPr lang="en-US" altLang="en-US" sz="1800" smtClean="0">
                <a:solidFill>
                  <a:prstClr val="black"/>
                </a:solidFill>
                <a:latin typeface="Calibri" pitchFamily="34" charset="0"/>
                <a:ea typeface="+mn-ea"/>
                <a:cs typeface="Arial" pitchFamily="34" charset="0"/>
              </a:rPr>
              <a:t>New York Shellfish iMap</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altLang="en-US" smtClean="0"/>
              <a:t>Benefits of a combined approach</a:t>
            </a:r>
          </a:p>
        </p:txBody>
      </p:sp>
      <p:sp>
        <p:nvSpPr>
          <p:cNvPr id="3" name="Content Placeholder 2"/>
          <p:cNvSpPr>
            <a:spLocks noGrp="1"/>
          </p:cNvSpPr>
          <p:nvPr>
            <p:ph idx="1"/>
          </p:nvPr>
        </p:nvSpPr>
        <p:spPr/>
        <p:txBody>
          <a:bodyPr rtlCol="0">
            <a:normAutofit fontScale="92500"/>
          </a:bodyPr>
          <a:lstStyle/>
          <a:p>
            <a:pPr eaLnBrk="1" fontAlgn="auto" hangingPunct="1">
              <a:spcAft>
                <a:spcPts val="0"/>
              </a:spcAft>
              <a:defRPr/>
            </a:pPr>
            <a:r>
              <a:rPr lang="en-US" dirty="0" smtClean="0">
                <a:solidFill>
                  <a:srgbClr val="000000"/>
                </a:solidFill>
                <a:ea typeface="ＭＳ Ｐゴシック" charset="0"/>
              </a:rPr>
              <a:t>Mapping does not address production potential - will the target organism grow? At what rate?</a:t>
            </a:r>
          </a:p>
          <a:p>
            <a:pPr eaLnBrk="1" fontAlgn="auto" hangingPunct="1">
              <a:spcAft>
                <a:spcPts val="0"/>
              </a:spcAft>
              <a:defRPr/>
            </a:pPr>
            <a:r>
              <a:rPr lang="en-US" dirty="0" smtClean="0">
                <a:solidFill>
                  <a:srgbClr val="000000"/>
                </a:solidFill>
              </a:rPr>
              <a:t>Integrated, </a:t>
            </a:r>
            <a:r>
              <a:rPr lang="en-US" b="1" dirty="0" smtClean="0">
                <a:solidFill>
                  <a:srgbClr val="000000"/>
                </a:solidFill>
              </a:rPr>
              <a:t>mapping </a:t>
            </a:r>
            <a:r>
              <a:rPr lang="en-US" dirty="0" smtClean="0">
                <a:solidFill>
                  <a:srgbClr val="000000"/>
                </a:solidFill>
              </a:rPr>
              <a:t>+ </a:t>
            </a:r>
            <a:r>
              <a:rPr lang="en-US" b="1" dirty="0" smtClean="0">
                <a:solidFill>
                  <a:srgbClr val="000000"/>
                </a:solidFill>
              </a:rPr>
              <a:t>modeling </a:t>
            </a:r>
            <a:r>
              <a:rPr lang="en-US" dirty="0" smtClean="0">
                <a:solidFill>
                  <a:srgbClr val="000000"/>
                </a:solidFill>
              </a:rPr>
              <a:t>allows users to simultaneously address social, environmental, economic factors towards an improved decision-making process</a:t>
            </a:r>
          </a:p>
          <a:p>
            <a:pPr eaLnBrk="1" fontAlgn="auto" hangingPunct="1">
              <a:spcAft>
                <a:spcPts val="0"/>
              </a:spcAft>
              <a:defRPr/>
            </a:pPr>
            <a:r>
              <a:rPr lang="en-US" b="1" dirty="0" smtClean="0"/>
              <a:t>Responsible growth</a:t>
            </a:r>
            <a:r>
              <a:rPr lang="en-US" dirty="0" smtClean="0"/>
              <a:t>: expand into areas that are best suited for shellfish production without  use </a:t>
            </a:r>
            <a:r>
              <a:rPr lang="en-US" dirty="0"/>
              <a:t>conflicts </a:t>
            </a:r>
            <a:endParaRPr lang="en-US" dirty="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Pilot Study – Connecticut waters of Long Island Sound</a:t>
            </a:r>
            <a:endParaRPr lang="en-US" dirty="0"/>
          </a:p>
        </p:txBody>
      </p:sp>
      <p:pic>
        <p:nvPicPr>
          <p:cNvPr id="14339" name="Picture 3"/>
          <p:cNvPicPr>
            <a:picLocks noChangeAspect="1" noChangeArrowheads="1"/>
          </p:cNvPicPr>
          <p:nvPr/>
        </p:nvPicPr>
        <p:blipFill>
          <a:blip r:embed="rId2" cstate="print"/>
          <a:srcRect t="44525" b="3336"/>
          <a:stretch>
            <a:fillRect/>
          </a:stretch>
        </p:blipFill>
        <p:spPr bwMode="auto">
          <a:xfrm>
            <a:off x="15" y="1676400"/>
            <a:ext cx="9078913" cy="3657600"/>
          </a:xfrm>
          <a:prstGeom prst="rect">
            <a:avLst/>
          </a:prstGeom>
          <a:noFill/>
          <a:ln w="9525">
            <a:noFill/>
            <a:miter lim="800000"/>
            <a:headEnd/>
            <a:tailEnd/>
          </a:ln>
        </p:spPr>
      </p:pic>
      <p:sp>
        <p:nvSpPr>
          <p:cNvPr id="14340" name="TextBox 4"/>
          <p:cNvSpPr txBox="1">
            <a:spLocks noChangeArrowheads="1"/>
          </p:cNvSpPr>
          <p:nvPr/>
        </p:nvSpPr>
        <p:spPr bwMode="auto">
          <a:xfrm>
            <a:off x="4724400" y="5380038"/>
            <a:ext cx="4419600" cy="1477962"/>
          </a:xfrm>
          <a:prstGeom prst="rect">
            <a:avLst/>
          </a:prstGeom>
          <a:noFill/>
          <a:ln w="9525">
            <a:noFill/>
            <a:miter lim="800000"/>
            <a:headEnd/>
            <a:tailEnd/>
          </a:ln>
        </p:spPr>
        <p:txBody>
          <a:bodyPr>
            <a:spAutoFit/>
          </a:bodyPr>
          <a:lstStyle/>
          <a:p>
            <a:pPr eaLnBrk="1" hangingPunct="1"/>
            <a:r>
              <a:rPr lang="en-US" altLang="en-US" sz="1800" b="1" smtClean="0">
                <a:solidFill>
                  <a:prstClr val="black"/>
                </a:solidFill>
                <a:latin typeface="Calibri" pitchFamily="34" charset="0"/>
                <a:ea typeface="+mn-ea"/>
                <a:cs typeface="Arial" pitchFamily="34" charset="0"/>
              </a:rPr>
              <a:t>Sampling Details</a:t>
            </a:r>
          </a:p>
          <a:p>
            <a:pPr eaLnBrk="1" hangingPunct="1"/>
            <a:r>
              <a:rPr lang="en-US" altLang="en-US" sz="1800" smtClean="0">
                <a:solidFill>
                  <a:prstClr val="black"/>
                </a:solidFill>
                <a:latin typeface="Calibri" pitchFamily="34" charset="0"/>
                <a:ea typeface="+mn-ea"/>
                <a:cs typeface="Arial" pitchFamily="34" charset="0"/>
              </a:rPr>
              <a:t>Milford: Monthly for a year</a:t>
            </a:r>
          </a:p>
          <a:p>
            <a:pPr eaLnBrk="1" hangingPunct="1"/>
            <a:r>
              <a:rPr lang="en-US" altLang="en-US" sz="1800" smtClean="0">
                <a:solidFill>
                  <a:prstClr val="black"/>
                </a:solidFill>
                <a:latin typeface="Calibri" pitchFamily="34" charset="0"/>
                <a:ea typeface="+mn-ea"/>
                <a:cs typeface="Arial" pitchFamily="34" charset="0"/>
              </a:rPr>
              <a:t>Westport &amp; Mystic: May-September</a:t>
            </a:r>
          </a:p>
          <a:p>
            <a:pPr eaLnBrk="1" hangingPunct="1"/>
            <a:r>
              <a:rPr lang="en-US" altLang="en-US" sz="1800" smtClean="0">
                <a:solidFill>
                  <a:prstClr val="black"/>
                </a:solidFill>
                <a:latin typeface="Calibri" pitchFamily="34" charset="0"/>
                <a:ea typeface="+mn-ea"/>
                <a:cs typeface="Arial" pitchFamily="34" charset="0"/>
              </a:rPr>
              <a:t>Station 09 and H2: Long-term water quality monitoring stations; &gt;15 years data</a:t>
            </a:r>
          </a:p>
        </p:txBody>
      </p:sp>
      <p:sp>
        <p:nvSpPr>
          <p:cNvPr id="14341" name="TextBox 5"/>
          <p:cNvSpPr txBox="1">
            <a:spLocks noChangeArrowheads="1"/>
          </p:cNvSpPr>
          <p:nvPr/>
        </p:nvSpPr>
        <p:spPr bwMode="auto">
          <a:xfrm>
            <a:off x="152400" y="5410230"/>
            <a:ext cx="4114800" cy="923925"/>
          </a:xfrm>
          <a:prstGeom prst="rect">
            <a:avLst/>
          </a:prstGeom>
          <a:noFill/>
          <a:ln w="9525">
            <a:noFill/>
            <a:miter lim="800000"/>
            <a:headEnd/>
            <a:tailEnd/>
          </a:ln>
        </p:spPr>
        <p:txBody>
          <a:bodyPr>
            <a:spAutoFit/>
          </a:bodyPr>
          <a:lstStyle/>
          <a:p>
            <a:pPr eaLnBrk="1" hangingPunct="1"/>
            <a:r>
              <a:rPr lang="en-US" altLang="en-US" sz="1800" b="1" smtClean="0">
                <a:solidFill>
                  <a:prstClr val="black"/>
                </a:solidFill>
                <a:latin typeface="Calibri" pitchFamily="34" charset="0"/>
                <a:ea typeface="+mn-ea"/>
                <a:cs typeface="Arial" pitchFamily="34" charset="0"/>
              </a:rPr>
              <a:t>Environmental Inputs to FARM model</a:t>
            </a:r>
          </a:p>
          <a:p>
            <a:pPr eaLnBrk="1" hangingPunct="1"/>
            <a:r>
              <a:rPr lang="en-US" altLang="en-US" sz="1800" smtClean="0">
                <a:solidFill>
                  <a:prstClr val="black"/>
                </a:solidFill>
                <a:latin typeface="Calibri" pitchFamily="34" charset="0"/>
                <a:ea typeface="+mn-ea"/>
                <a:cs typeface="Arial" pitchFamily="34" charset="0"/>
              </a:rPr>
              <a:t>Temperature, salinity, dissolved oxygen, chlorophyll, particulates, current speeds</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152400"/>
            <a:ext cx="8229600" cy="1143000"/>
          </a:xfrm>
        </p:spPr>
        <p:txBody>
          <a:bodyPr/>
          <a:lstStyle/>
          <a:p>
            <a:pPr eaLnBrk="1" hangingPunct="1"/>
            <a:r>
              <a:rPr lang="en-US" altLang="en-US" sz="4200" smtClean="0"/>
              <a:t>Results for pilot locations: </a:t>
            </a:r>
            <a:br>
              <a:rPr lang="en-US" altLang="en-US" sz="4200" smtClean="0"/>
            </a:br>
            <a:r>
              <a:rPr lang="en-US" altLang="en-US" sz="4200" smtClean="0"/>
              <a:t>Additional GIS layer for Siting Tool</a:t>
            </a:r>
          </a:p>
        </p:txBody>
      </p:sp>
      <p:pic>
        <p:nvPicPr>
          <p:cNvPr id="16387" name="Picture 4"/>
          <p:cNvPicPr>
            <a:picLocks noChangeAspect="1"/>
          </p:cNvPicPr>
          <p:nvPr/>
        </p:nvPicPr>
        <p:blipFill>
          <a:blip r:embed="rId2" cstate="print"/>
          <a:srcRect t="7735"/>
          <a:stretch>
            <a:fillRect/>
          </a:stretch>
        </p:blipFill>
        <p:spPr bwMode="auto">
          <a:xfrm>
            <a:off x="838200" y="1371600"/>
            <a:ext cx="7342188" cy="5240338"/>
          </a:xfrm>
          <a:prstGeom prst="rect">
            <a:avLst/>
          </a:prstGeom>
          <a:noFill/>
          <a:ln w="9525">
            <a:noFill/>
            <a:miter lim="800000"/>
            <a:headEnd/>
            <a:tailEnd/>
          </a:ln>
        </p:spPr>
      </p:pic>
      <p:sp>
        <p:nvSpPr>
          <p:cNvPr id="9" name="TextBox 8"/>
          <p:cNvSpPr txBox="1"/>
          <p:nvPr/>
        </p:nvSpPr>
        <p:spPr>
          <a:xfrm>
            <a:off x="228600" y="6350000"/>
            <a:ext cx="8686800" cy="522288"/>
          </a:xfrm>
          <a:prstGeom prst="rect">
            <a:avLst/>
          </a:prstGeom>
          <a:noFill/>
        </p:spPr>
        <p:txBody>
          <a:bodyPr>
            <a:spAutoFit/>
          </a:bodyPr>
          <a:lstStyle/>
          <a:p>
            <a:pPr algn="ctr" eaLnBrk="1" hangingPunct="1">
              <a:defRPr/>
            </a:pPr>
            <a:r>
              <a:rPr lang="en-US" sz="1400" dirty="0">
                <a:solidFill>
                  <a:prstClr val="black"/>
                </a:solidFill>
                <a:latin typeface="Calibri" pitchFamily="34" charset="0"/>
                <a:ea typeface="+mn-ea"/>
                <a:cs typeface="Arial" charset="0"/>
              </a:rPr>
              <a:t>Bricker et al. Merging Modeling and Mapping: The integration of ecosystem-based models into an existing interactive web-based tool for improved aquaculture decision making. In Review, </a:t>
            </a:r>
            <a:r>
              <a:rPr lang="en-US" sz="1400" i="1" dirty="0">
                <a:solidFill>
                  <a:prstClr val="black"/>
                </a:solidFill>
                <a:latin typeface="Calibri" pitchFamily="34" charset="0"/>
                <a:ea typeface="+mn-ea"/>
                <a:cs typeface="Arial" charset="0"/>
              </a:rPr>
              <a:t>Aquaculture</a:t>
            </a:r>
            <a:endParaRPr lang="en-US" sz="1400" i="1" dirty="0">
              <a:solidFill>
                <a:prstClr val="white">
                  <a:lumMod val="50000"/>
                </a:prstClr>
              </a:solidFill>
              <a:latin typeface="Calibri"/>
              <a:ea typeface="+mn-ea"/>
              <a:cs typeface="Arial"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2"/>
          <p:cNvSpPr>
            <a:spLocks noGrp="1"/>
          </p:cNvSpPr>
          <p:nvPr>
            <p:ph type="title"/>
          </p:nvPr>
        </p:nvSpPr>
        <p:spPr>
          <a:xfrm>
            <a:off x="611188" y="216024"/>
            <a:ext cx="7772400" cy="884238"/>
          </a:xfrm>
        </p:spPr>
        <p:txBody>
          <a:bodyPr/>
          <a:lstStyle/>
          <a:p>
            <a:pPr eaLnBrk="1" hangingPunct="1"/>
            <a:r>
              <a:rPr lang="en-US" sz="2800" dirty="0" smtClean="0"/>
              <a:t>Marginal analysis</a:t>
            </a:r>
            <a:br>
              <a:rPr lang="en-US" sz="2800" dirty="0" smtClean="0"/>
            </a:br>
            <a:r>
              <a:rPr lang="en-US" sz="2400" dirty="0" smtClean="0"/>
              <a:t>FARM model – application to Samish Island Manila clam farm</a:t>
            </a:r>
          </a:p>
        </p:txBody>
      </p:sp>
      <p:grpSp>
        <p:nvGrpSpPr>
          <p:cNvPr id="2" name="Group 128"/>
          <p:cNvGrpSpPr/>
          <p:nvPr/>
        </p:nvGrpSpPr>
        <p:grpSpPr>
          <a:xfrm>
            <a:off x="2824063" y="1426620"/>
            <a:ext cx="3269224" cy="246221"/>
            <a:chOff x="-2873126" y="332656"/>
            <a:chExt cx="3269224" cy="246221"/>
          </a:xfrm>
        </p:grpSpPr>
        <p:sp>
          <p:nvSpPr>
            <p:cNvPr id="2158" name="Freeform 110"/>
            <p:cNvSpPr>
              <a:spLocks/>
            </p:cNvSpPr>
            <p:nvPr/>
          </p:nvSpPr>
          <p:spPr bwMode="auto">
            <a:xfrm>
              <a:off x="-2873126" y="416793"/>
              <a:ext cx="384175" cy="42863"/>
            </a:xfrm>
            <a:custGeom>
              <a:avLst/>
              <a:gdLst/>
              <a:ahLst/>
              <a:cxnLst>
                <a:cxn ang="0">
                  <a:pos x="8" y="0"/>
                </a:cxn>
                <a:cxn ang="0">
                  <a:pos x="208" y="0"/>
                </a:cxn>
                <a:cxn ang="0">
                  <a:pos x="216" y="0"/>
                </a:cxn>
                <a:cxn ang="0">
                  <a:pos x="224" y="8"/>
                </a:cxn>
                <a:cxn ang="0">
                  <a:pos x="208" y="24"/>
                </a:cxn>
                <a:cxn ang="0">
                  <a:pos x="8" y="24"/>
                </a:cxn>
                <a:cxn ang="0">
                  <a:pos x="0" y="16"/>
                </a:cxn>
                <a:cxn ang="0">
                  <a:pos x="0" y="8"/>
                </a:cxn>
                <a:cxn ang="0">
                  <a:pos x="0" y="0"/>
                </a:cxn>
                <a:cxn ang="0">
                  <a:pos x="8" y="0"/>
                </a:cxn>
                <a:cxn ang="0">
                  <a:pos x="8" y="0"/>
                </a:cxn>
              </a:cxnLst>
              <a:rect l="0" t="0" r="r" b="b"/>
              <a:pathLst>
                <a:path w="224" h="24">
                  <a:moveTo>
                    <a:pt x="8" y="0"/>
                  </a:moveTo>
                  <a:lnTo>
                    <a:pt x="208" y="0"/>
                  </a:lnTo>
                  <a:lnTo>
                    <a:pt x="216" y="0"/>
                  </a:lnTo>
                  <a:lnTo>
                    <a:pt x="224" y="8"/>
                  </a:lnTo>
                  <a:lnTo>
                    <a:pt x="208" y="24"/>
                  </a:lnTo>
                  <a:lnTo>
                    <a:pt x="8" y="24"/>
                  </a:lnTo>
                  <a:lnTo>
                    <a:pt x="0" y="16"/>
                  </a:lnTo>
                  <a:lnTo>
                    <a:pt x="0" y="8"/>
                  </a:lnTo>
                  <a:lnTo>
                    <a:pt x="0" y="0"/>
                  </a:lnTo>
                  <a:lnTo>
                    <a:pt x="8" y="0"/>
                  </a:lnTo>
                  <a:lnTo>
                    <a:pt x="8" y="0"/>
                  </a:lnTo>
                  <a:close/>
                </a:path>
              </a:pathLst>
            </a:custGeom>
            <a:solidFill>
              <a:srgbClr val="4F81BD"/>
            </a:solidFill>
            <a:ln w="8">
              <a:solidFill>
                <a:srgbClr val="4F81BD"/>
              </a:solidFill>
              <a:prstDash val="solid"/>
              <a:round/>
              <a:headEnd/>
              <a:tailEnd/>
            </a:ln>
          </p:spPr>
          <p:txBody>
            <a:bodyPr/>
            <a:lstStyle/>
            <a:p>
              <a:pPr>
                <a:defRPr/>
              </a:pPr>
              <a:endParaRPr lang="en-US" sz="1600">
                <a:solidFill>
                  <a:prstClr val="black"/>
                </a:solidFill>
                <a:cs typeface="Arial" pitchFamily="34" charset="0"/>
              </a:endParaRPr>
            </a:p>
          </p:txBody>
        </p:sp>
        <p:sp>
          <p:nvSpPr>
            <p:cNvPr id="2159" name="Freeform 111"/>
            <p:cNvSpPr>
              <a:spLocks/>
            </p:cNvSpPr>
            <p:nvPr/>
          </p:nvSpPr>
          <p:spPr bwMode="auto">
            <a:xfrm>
              <a:off x="-2736601" y="373931"/>
              <a:ext cx="109537" cy="114300"/>
            </a:xfrm>
            <a:custGeom>
              <a:avLst/>
              <a:gdLst/>
              <a:ahLst/>
              <a:cxnLst>
                <a:cxn ang="0">
                  <a:pos x="32" y="64"/>
                </a:cxn>
                <a:cxn ang="0">
                  <a:pos x="0" y="32"/>
                </a:cxn>
                <a:cxn ang="0">
                  <a:pos x="32" y="0"/>
                </a:cxn>
                <a:cxn ang="0">
                  <a:pos x="64" y="32"/>
                </a:cxn>
                <a:cxn ang="0">
                  <a:pos x="32" y="64"/>
                </a:cxn>
              </a:cxnLst>
              <a:rect l="0" t="0" r="r" b="b"/>
              <a:pathLst>
                <a:path w="64" h="64">
                  <a:moveTo>
                    <a:pt x="32" y="64"/>
                  </a:moveTo>
                  <a:lnTo>
                    <a:pt x="0" y="32"/>
                  </a:lnTo>
                  <a:lnTo>
                    <a:pt x="32" y="0"/>
                  </a:lnTo>
                  <a:lnTo>
                    <a:pt x="64" y="32"/>
                  </a:lnTo>
                  <a:lnTo>
                    <a:pt x="32" y="64"/>
                  </a:lnTo>
                  <a:close/>
                </a:path>
              </a:pathLst>
            </a:custGeom>
            <a:solidFill>
              <a:srgbClr val="4F81BD"/>
            </a:solidFill>
            <a:ln w="9525">
              <a:noFill/>
              <a:round/>
              <a:headEnd/>
              <a:tailEnd/>
            </a:ln>
          </p:spPr>
          <p:txBody>
            <a:bodyPr/>
            <a:lstStyle/>
            <a:p>
              <a:pPr>
                <a:defRPr/>
              </a:pPr>
              <a:endParaRPr lang="en-US" sz="1600">
                <a:solidFill>
                  <a:prstClr val="black"/>
                </a:solidFill>
                <a:cs typeface="Arial" pitchFamily="34" charset="0"/>
              </a:endParaRPr>
            </a:p>
          </p:txBody>
        </p:sp>
        <p:sp>
          <p:nvSpPr>
            <p:cNvPr id="2160" name="Freeform 112"/>
            <p:cNvSpPr>
              <a:spLocks noEditPoints="1"/>
            </p:cNvSpPr>
            <p:nvPr/>
          </p:nvSpPr>
          <p:spPr bwMode="auto">
            <a:xfrm>
              <a:off x="-2736601" y="373931"/>
              <a:ext cx="109537" cy="114300"/>
            </a:xfrm>
            <a:custGeom>
              <a:avLst/>
              <a:gdLst/>
              <a:ahLst/>
              <a:cxnLst>
                <a:cxn ang="0">
                  <a:pos x="32" y="64"/>
                </a:cxn>
                <a:cxn ang="0">
                  <a:pos x="32" y="64"/>
                </a:cxn>
                <a:cxn ang="0">
                  <a:pos x="0" y="32"/>
                </a:cxn>
                <a:cxn ang="0">
                  <a:pos x="0" y="32"/>
                </a:cxn>
                <a:cxn ang="0">
                  <a:pos x="32" y="0"/>
                </a:cxn>
                <a:cxn ang="0">
                  <a:pos x="32" y="0"/>
                </a:cxn>
                <a:cxn ang="0">
                  <a:pos x="64" y="32"/>
                </a:cxn>
                <a:cxn ang="0">
                  <a:pos x="64" y="32"/>
                </a:cxn>
                <a:cxn ang="0">
                  <a:pos x="32" y="64"/>
                </a:cxn>
                <a:cxn ang="0">
                  <a:pos x="64" y="32"/>
                </a:cxn>
                <a:cxn ang="0">
                  <a:pos x="64" y="32"/>
                </a:cxn>
                <a:cxn ang="0">
                  <a:pos x="32" y="0"/>
                </a:cxn>
                <a:cxn ang="0">
                  <a:pos x="32" y="0"/>
                </a:cxn>
                <a:cxn ang="0">
                  <a:pos x="0" y="32"/>
                </a:cxn>
                <a:cxn ang="0">
                  <a:pos x="0" y="32"/>
                </a:cxn>
                <a:cxn ang="0">
                  <a:pos x="32" y="64"/>
                </a:cxn>
                <a:cxn ang="0">
                  <a:pos x="32" y="64"/>
                </a:cxn>
                <a:cxn ang="0">
                  <a:pos x="64" y="32"/>
                </a:cxn>
              </a:cxnLst>
              <a:rect l="0" t="0" r="r" b="b"/>
              <a:pathLst>
                <a:path w="64" h="64">
                  <a:moveTo>
                    <a:pt x="32" y="64"/>
                  </a:moveTo>
                  <a:lnTo>
                    <a:pt x="32" y="64"/>
                  </a:lnTo>
                  <a:lnTo>
                    <a:pt x="0" y="32"/>
                  </a:lnTo>
                  <a:lnTo>
                    <a:pt x="0" y="32"/>
                  </a:lnTo>
                  <a:lnTo>
                    <a:pt x="32" y="0"/>
                  </a:lnTo>
                  <a:lnTo>
                    <a:pt x="32" y="0"/>
                  </a:lnTo>
                  <a:lnTo>
                    <a:pt x="64" y="32"/>
                  </a:lnTo>
                  <a:lnTo>
                    <a:pt x="64" y="32"/>
                  </a:lnTo>
                  <a:lnTo>
                    <a:pt x="32" y="64"/>
                  </a:lnTo>
                  <a:close/>
                  <a:moveTo>
                    <a:pt x="64" y="32"/>
                  </a:moveTo>
                  <a:lnTo>
                    <a:pt x="64" y="32"/>
                  </a:lnTo>
                  <a:lnTo>
                    <a:pt x="32" y="0"/>
                  </a:lnTo>
                  <a:lnTo>
                    <a:pt x="32" y="0"/>
                  </a:lnTo>
                  <a:lnTo>
                    <a:pt x="0" y="32"/>
                  </a:lnTo>
                  <a:lnTo>
                    <a:pt x="0" y="32"/>
                  </a:lnTo>
                  <a:lnTo>
                    <a:pt x="32" y="64"/>
                  </a:lnTo>
                  <a:lnTo>
                    <a:pt x="32" y="64"/>
                  </a:lnTo>
                  <a:lnTo>
                    <a:pt x="64" y="32"/>
                  </a:lnTo>
                  <a:close/>
                </a:path>
              </a:pathLst>
            </a:custGeom>
            <a:solidFill>
              <a:srgbClr val="4A7EBB"/>
            </a:solidFill>
            <a:ln w="8">
              <a:solidFill>
                <a:srgbClr val="4A7EBB"/>
              </a:solidFill>
              <a:prstDash val="solid"/>
              <a:round/>
              <a:headEnd/>
              <a:tailEnd/>
            </a:ln>
          </p:spPr>
          <p:txBody>
            <a:bodyPr/>
            <a:lstStyle/>
            <a:p>
              <a:pPr>
                <a:defRPr/>
              </a:pPr>
              <a:endParaRPr lang="en-US" sz="1600">
                <a:solidFill>
                  <a:prstClr val="black"/>
                </a:solidFill>
                <a:cs typeface="Arial" pitchFamily="34" charset="0"/>
              </a:endParaRPr>
            </a:p>
          </p:txBody>
        </p:sp>
        <p:sp>
          <p:nvSpPr>
            <p:cNvPr id="19565" name="Rectangle 113"/>
            <p:cNvSpPr>
              <a:spLocks noChangeArrowheads="1"/>
            </p:cNvSpPr>
            <p:nvPr/>
          </p:nvSpPr>
          <p:spPr bwMode="auto">
            <a:xfrm>
              <a:off x="-2461964" y="332656"/>
              <a:ext cx="1055995" cy="246221"/>
            </a:xfrm>
            <a:prstGeom prst="rect">
              <a:avLst/>
            </a:prstGeom>
            <a:noFill/>
            <a:ln w="9525">
              <a:noFill/>
              <a:miter lim="800000"/>
              <a:headEnd/>
              <a:tailEnd/>
            </a:ln>
          </p:spPr>
          <p:txBody>
            <a:bodyPr wrap="none" lIns="0" tIns="0" rIns="0" bIns="0">
              <a:spAutoFit/>
            </a:bodyPr>
            <a:lstStyle/>
            <a:p>
              <a:pPr eaLnBrk="1" hangingPunct="1"/>
              <a:r>
                <a:rPr lang="en-US" sz="1600" smtClean="0">
                  <a:solidFill>
                    <a:srgbClr val="000000"/>
                  </a:solidFill>
                  <a:latin typeface="Calibri" pitchFamily="34" charset="0"/>
                  <a:ea typeface="MS PGothic" pitchFamily="34" charset="-128"/>
                  <a:cs typeface="Arial" pitchFamily="34" charset="0"/>
                </a:rPr>
                <a:t>TPP (tonnes)</a:t>
              </a:r>
              <a:endParaRPr lang="en-US" sz="1600" smtClean="0">
                <a:solidFill>
                  <a:srgbClr val="000000"/>
                </a:solidFill>
                <a:ea typeface="MS PGothic" pitchFamily="34" charset="-128"/>
                <a:cs typeface="Arial" pitchFamily="34" charset="0"/>
              </a:endParaRPr>
            </a:p>
          </p:txBody>
        </p:sp>
        <p:sp>
          <p:nvSpPr>
            <p:cNvPr id="2162" name="Freeform 114"/>
            <p:cNvSpPr>
              <a:spLocks/>
            </p:cNvSpPr>
            <p:nvPr/>
          </p:nvSpPr>
          <p:spPr bwMode="auto">
            <a:xfrm>
              <a:off x="-1361826" y="416793"/>
              <a:ext cx="396875" cy="42863"/>
            </a:xfrm>
            <a:custGeom>
              <a:avLst/>
              <a:gdLst/>
              <a:ahLst/>
              <a:cxnLst>
                <a:cxn ang="0">
                  <a:pos x="8" y="0"/>
                </a:cxn>
                <a:cxn ang="0">
                  <a:pos x="216" y="0"/>
                </a:cxn>
                <a:cxn ang="0">
                  <a:pos x="224" y="0"/>
                </a:cxn>
                <a:cxn ang="0">
                  <a:pos x="232" y="8"/>
                </a:cxn>
                <a:cxn ang="0">
                  <a:pos x="216" y="24"/>
                </a:cxn>
                <a:cxn ang="0">
                  <a:pos x="8" y="24"/>
                </a:cxn>
                <a:cxn ang="0">
                  <a:pos x="0" y="16"/>
                </a:cxn>
                <a:cxn ang="0">
                  <a:pos x="0" y="8"/>
                </a:cxn>
                <a:cxn ang="0">
                  <a:pos x="0" y="0"/>
                </a:cxn>
                <a:cxn ang="0">
                  <a:pos x="8" y="0"/>
                </a:cxn>
                <a:cxn ang="0">
                  <a:pos x="8" y="0"/>
                </a:cxn>
              </a:cxnLst>
              <a:rect l="0" t="0" r="r" b="b"/>
              <a:pathLst>
                <a:path w="232" h="24">
                  <a:moveTo>
                    <a:pt x="8" y="0"/>
                  </a:moveTo>
                  <a:lnTo>
                    <a:pt x="216" y="0"/>
                  </a:lnTo>
                  <a:lnTo>
                    <a:pt x="224" y="0"/>
                  </a:lnTo>
                  <a:lnTo>
                    <a:pt x="232" y="8"/>
                  </a:lnTo>
                  <a:lnTo>
                    <a:pt x="216" y="24"/>
                  </a:lnTo>
                  <a:lnTo>
                    <a:pt x="8" y="24"/>
                  </a:lnTo>
                  <a:lnTo>
                    <a:pt x="0" y="16"/>
                  </a:lnTo>
                  <a:lnTo>
                    <a:pt x="0" y="8"/>
                  </a:lnTo>
                  <a:lnTo>
                    <a:pt x="0" y="0"/>
                  </a:lnTo>
                  <a:lnTo>
                    <a:pt x="8" y="0"/>
                  </a:lnTo>
                  <a:lnTo>
                    <a:pt x="8" y="0"/>
                  </a:lnTo>
                  <a:close/>
                </a:path>
              </a:pathLst>
            </a:custGeom>
            <a:solidFill>
              <a:srgbClr val="FF0000"/>
            </a:solidFill>
            <a:ln w="8">
              <a:solidFill>
                <a:srgbClr val="FF0000"/>
              </a:solidFill>
              <a:prstDash val="solid"/>
              <a:round/>
              <a:headEnd/>
              <a:tailEnd/>
            </a:ln>
          </p:spPr>
          <p:txBody>
            <a:bodyPr/>
            <a:lstStyle/>
            <a:p>
              <a:pPr>
                <a:defRPr/>
              </a:pPr>
              <a:endParaRPr lang="en-US" sz="1600">
                <a:solidFill>
                  <a:prstClr val="black"/>
                </a:solidFill>
                <a:cs typeface="Arial" pitchFamily="34" charset="0"/>
              </a:endParaRPr>
            </a:p>
          </p:txBody>
        </p:sp>
        <p:sp>
          <p:nvSpPr>
            <p:cNvPr id="2163" name="Rectangle 115"/>
            <p:cNvSpPr>
              <a:spLocks noChangeArrowheads="1"/>
            </p:cNvSpPr>
            <p:nvPr/>
          </p:nvSpPr>
          <p:spPr bwMode="auto">
            <a:xfrm>
              <a:off x="-1225301" y="373931"/>
              <a:ext cx="109537" cy="114300"/>
            </a:xfrm>
            <a:prstGeom prst="rect">
              <a:avLst/>
            </a:prstGeom>
            <a:solidFill>
              <a:srgbClr val="C0504D"/>
            </a:solidFill>
            <a:ln w="9525">
              <a:noFill/>
              <a:miter lim="800000"/>
              <a:headEnd/>
              <a:tailEnd/>
            </a:ln>
          </p:spPr>
          <p:txBody>
            <a:bodyPr/>
            <a:lstStyle/>
            <a:p>
              <a:pPr>
                <a:defRPr/>
              </a:pPr>
              <a:endParaRPr lang="en-US" sz="1600">
                <a:solidFill>
                  <a:prstClr val="black"/>
                </a:solidFill>
                <a:cs typeface="Arial" pitchFamily="34" charset="0"/>
              </a:endParaRPr>
            </a:p>
          </p:txBody>
        </p:sp>
        <p:sp>
          <p:nvSpPr>
            <p:cNvPr id="2164" name="Freeform 116"/>
            <p:cNvSpPr>
              <a:spLocks noEditPoints="1"/>
            </p:cNvSpPr>
            <p:nvPr/>
          </p:nvSpPr>
          <p:spPr bwMode="auto">
            <a:xfrm>
              <a:off x="-1225301" y="373931"/>
              <a:ext cx="123825" cy="128587"/>
            </a:xfrm>
            <a:custGeom>
              <a:avLst/>
              <a:gdLst/>
              <a:ahLst/>
              <a:cxnLst>
                <a:cxn ang="0">
                  <a:pos x="0" y="0"/>
                </a:cxn>
                <a:cxn ang="0">
                  <a:pos x="0" y="0"/>
                </a:cxn>
                <a:cxn ang="0">
                  <a:pos x="64" y="0"/>
                </a:cxn>
                <a:cxn ang="0">
                  <a:pos x="72" y="0"/>
                </a:cxn>
                <a:cxn ang="0">
                  <a:pos x="72" y="64"/>
                </a:cxn>
                <a:cxn ang="0">
                  <a:pos x="64" y="72"/>
                </a:cxn>
                <a:cxn ang="0">
                  <a:pos x="0" y="72"/>
                </a:cxn>
                <a:cxn ang="0">
                  <a:pos x="0" y="64"/>
                </a:cxn>
                <a:cxn ang="0">
                  <a:pos x="0" y="0"/>
                </a:cxn>
                <a:cxn ang="0">
                  <a:pos x="8" y="64"/>
                </a:cxn>
                <a:cxn ang="0">
                  <a:pos x="0" y="64"/>
                </a:cxn>
                <a:cxn ang="0">
                  <a:pos x="64" y="64"/>
                </a:cxn>
                <a:cxn ang="0">
                  <a:pos x="64" y="64"/>
                </a:cxn>
                <a:cxn ang="0">
                  <a:pos x="64" y="0"/>
                </a:cxn>
                <a:cxn ang="0">
                  <a:pos x="64" y="8"/>
                </a:cxn>
                <a:cxn ang="0">
                  <a:pos x="0" y="8"/>
                </a:cxn>
                <a:cxn ang="0">
                  <a:pos x="8" y="0"/>
                </a:cxn>
                <a:cxn ang="0">
                  <a:pos x="8" y="64"/>
                </a:cxn>
              </a:cxnLst>
              <a:rect l="0" t="0" r="r" b="b"/>
              <a:pathLst>
                <a:path w="72" h="72">
                  <a:moveTo>
                    <a:pt x="0" y="0"/>
                  </a:moveTo>
                  <a:lnTo>
                    <a:pt x="0" y="0"/>
                  </a:lnTo>
                  <a:lnTo>
                    <a:pt x="64" y="0"/>
                  </a:lnTo>
                  <a:lnTo>
                    <a:pt x="72" y="0"/>
                  </a:lnTo>
                  <a:lnTo>
                    <a:pt x="72" y="64"/>
                  </a:lnTo>
                  <a:lnTo>
                    <a:pt x="64" y="72"/>
                  </a:lnTo>
                  <a:lnTo>
                    <a:pt x="0" y="72"/>
                  </a:lnTo>
                  <a:lnTo>
                    <a:pt x="0" y="64"/>
                  </a:lnTo>
                  <a:lnTo>
                    <a:pt x="0" y="0"/>
                  </a:lnTo>
                  <a:close/>
                  <a:moveTo>
                    <a:pt x="8" y="64"/>
                  </a:moveTo>
                  <a:lnTo>
                    <a:pt x="0" y="64"/>
                  </a:lnTo>
                  <a:lnTo>
                    <a:pt x="64" y="64"/>
                  </a:lnTo>
                  <a:lnTo>
                    <a:pt x="64" y="64"/>
                  </a:lnTo>
                  <a:lnTo>
                    <a:pt x="64" y="0"/>
                  </a:lnTo>
                  <a:lnTo>
                    <a:pt x="64" y="8"/>
                  </a:lnTo>
                  <a:lnTo>
                    <a:pt x="0" y="8"/>
                  </a:lnTo>
                  <a:lnTo>
                    <a:pt x="8" y="0"/>
                  </a:lnTo>
                  <a:lnTo>
                    <a:pt x="8" y="64"/>
                  </a:lnTo>
                  <a:close/>
                </a:path>
              </a:pathLst>
            </a:custGeom>
            <a:solidFill>
              <a:srgbClr val="BE4B48"/>
            </a:solidFill>
            <a:ln w="8">
              <a:solidFill>
                <a:srgbClr val="BE4B48"/>
              </a:solidFill>
              <a:prstDash val="solid"/>
              <a:round/>
              <a:headEnd/>
              <a:tailEnd/>
            </a:ln>
          </p:spPr>
          <p:txBody>
            <a:bodyPr/>
            <a:lstStyle/>
            <a:p>
              <a:pPr>
                <a:defRPr/>
              </a:pPr>
              <a:endParaRPr lang="en-US" sz="1600">
                <a:solidFill>
                  <a:prstClr val="black"/>
                </a:solidFill>
                <a:cs typeface="Arial" pitchFamily="34" charset="0"/>
              </a:endParaRPr>
            </a:p>
          </p:txBody>
        </p:sp>
        <p:sp>
          <p:nvSpPr>
            <p:cNvPr id="19569" name="Rectangle 117"/>
            <p:cNvSpPr>
              <a:spLocks noChangeArrowheads="1"/>
            </p:cNvSpPr>
            <p:nvPr/>
          </p:nvSpPr>
          <p:spPr bwMode="auto">
            <a:xfrm>
              <a:off x="-950664" y="332656"/>
              <a:ext cx="376706" cy="246221"/>
            </a:xfrm>
            <a:prstGeom prst="rect">
              <a:avLst/>
            </a:prstGeom>
            <a:noFill/>
            <a:ln w="9525">
              <a:noFill/>
              <a:miter lim="800000"/>
              <a:headEnd/>
              <a:tailEnd/>
            </a:ln>
          </p:spPr>
          <p:txBody>
            <a:bodyPr wrap="none" lIns="0" tIns="0" rIns="0" bIns="0">
              <a:spAutoFit/>
            </a:bodyPr>
            <a:lstStyle/>
            <a:p>
              <a:pPr eaLnBrk="1" hangingPunct="1"/>
              <a:r>
                <a:rPr lang="en-US" sz="1600" smtClean="0">
                  <a:solidFill>
                    <a:srgbClr val="000000"/>
                  </a:solidFill>
                  <a:latin typeface="Calibri" pitchFamily="34" charset="0"/>
                  <a:ea typeface="MS PGothic" pitchFamily="34" charset="-128"/>
                  <a:cs typeface="Arial" pitchFamily="34" charset="0"/>
                </a:rPr>
                <a:t>APP </a:t>
              </a:r>
              <a:endParaRPr lang="en-US" sz="1600" smtClean="0">
                <a:solidFill>
                  <a:srgbClr val="000000"/>
                </a:solidFill>
                <a:ea typeface="MS PGothic" pitchFamily="34" charset="-128"/>
                <a:cs typeface="Arial" pitchFamily="34" charset="0"/>
              </a:endParaRPr>
            </a:p>
          </p:txBody>
        </p:sp>
        <p:sp>
          <p:nvSpPr>
            <p:cNvPr id="2167" name="Freeform 119"/>
            <p:cNvSpPr>
              <a:spLocks/>
            </p:cNvSpPr>
            <p:nvPr/>
          </p:nvSpPr>
          <p:spPr bwMode="auto">
            <a:xfrm>
              <a:off x="-401389" y="416793"/>
              <a:ext cx="396875" cy="42863"/>
            </a:xfrm>
            <a:custGeom>
              <a:avLst/>
              <a:gdLst/>
              <a:ahLst/>
              <a:cxnLst>
                <a:cxn ang="0">
                  <a:pos x="8" y="0"/>
                </a:cxn>
                <a:cxn ang="0">
                  <a:pos x="216" y="0"/>
                </a:cxn>
                <a:cxn ang="0">
                  <a:pos x="224" y="0"/>
                </a:cxn>
                <a:cxn ang="0">
                  <a:pos x="232" y="8"/>
                </a:cxn>
                <a:cxn ang="0">
                  <a:pos x="216" y="24"/>
                </a:cxn>
                <a:cxn ang="0">
                  <a:pos x="8" y="24"/>
                </a:cxn>
                <a:cxn ang="0">
                  <a:pos x="0" y="16"/>
                </a:cxn>
                <a:cxn ang="0">
                  <a:pos x="0" y="8"/>
                </a:cxn>
                <a:cxn ang="0">
                  <a:pos x="0" y="0"/>
                </a:cxn>
                <a:cxn ang="0">
                  <a:pos x="8" y="0"/>
                </a:cxn>
                <a:cxn ang="0">
                  <a:pos x="8" y="0"/>
                </a:cxn>
              </a:cxnLst>
              <a:rect l="0" t="0" r="r" b="b"/>
              <a:pathLst>
                <a:path w="232" h="24">
                  <a:moveTo>
                    <a:pt x="8" y="0"/>
                  </a:moveTo>
                  <a:lnTo>
                    <a:pt x="216" y="0"/>
                  </a:lnTo>
                  <a:lnTo>
                    <a:pt x="224" y="0"/>
                  </a:lnTo>
                  <a:lnTo>
                    <a:pt x="232" y="8"/>
                  </a:lnTo>
                  <a:lnTo>
                    <a:pt x="216" y="24"/>
                  </a:lnTo>
                  <a:lnTo>
                    <a:pt x="8" y="24"/>
                  </a:lnTo>
                  <a:lnTo>
                    <a:pt x="0" y="16"/>
                  </a:lnTo>
                  <a:lnTo>
                    <a:pt x="0" y="8"/>
                  </a:lnTo>
                  <a:lnTo>
                    <a:pt x="0" y="0"/>
                  </a:lnTo>
                  <a:lnTo>
                    <a:pt x="8" y="0"/>
                  </a:lnTo>
                  <a:lnTo>
                    <a:pt x="8" y="0"/>
                  </a:lnTo>
                  <a:close/>
                </a:path>
              </a:pathLst>
            </a:custGeom>
            <a:solidFill>
              <a:srgbClr val="00B050"/>
            </a:solidFill>
            <a:ln w="8">
              <a:solidFill>
                <a:srgbClr val="00B050"/>
              </a:solidFill>
              <a:prstDash val="solid"/>
              <a:round/>
              <a:headEnd/>
              <a:tailEnd/>
            </a:ln>
          </p:spPr>
          <p:txBody>
            <a:bodyPr/>
            <a:lstStyle/>
            <a:p>
              <a:pPr>
                <a:defRPr/>
              </a:pPr>
              <a:endParaRPr lang="en-US" sz="1600">
                <a:solidFill>
                  <a:prstClr val="black"/>
                </a:solidFill>
                <a:cs typeface="Arial" pitchFamily="34" charset="0"/>
              </a:endParaRPr>
            </a:p>
          </p:txBody>
        </p:sp>
        <p:sp>
          <p:nvSpPr>
            <p:cNvPr id="2168" name="Freeform 120"/>
            <p:cNvSpPr>
              <a:spLocks/>
            </p:cNvSpPr>
            <p:nvPr/>
          </p:nvSpPr>
          <p:spPr bwMode="auto">
            <a:xfrm>
              <a:off x="-264864" y="373931"/>
              <a:ext cx="109538" cy="114300"/>
            </a:xfrm>
            <a:custGeom>
              <a:avLst/>
              <a:gdLst/>
              <a:ahLst/>
              <a:cxnLst>
                <a:cxn ang="0">
                  <a:pos x="32" y="0"/>
                </a:cxn>
                <a:cxn ang="0">
                  <a:pos x="64" y="64"/>
                </a:cxn>
                <a:cxn ang="0">
                  <a:pos x="0" y="64"/>
                </a:cxn>
                <a:cxn ang="0">
                  <a:pos x="32" y="0"/>
                </a:cxn>
              </a:cxnLst>
              <a:rect l="0" t="0" r="r" b="b"/>
              <a:pathLst>
                <a:path w="64" h="64">
                  <a:moveTo>
                    <a:pt x="32" y="0"/>
                  </a:moveTo>
                  <a:lnTo>
                    <a:pt x="64" y="64"/>
                  </a:lnTo>
                  <a:lnTo>
                    <a:pt x="0" y="64"/>
                  </a:lnTo>
                  <a:lnTo>
                    <a:pt x="32" y="0"/>
                  </a:lnTo>
                  <a:close/>
                </a:path>
              </a:pathLst>
            </a:custGeom>
            <a:solidFill>
              <a:srgbClr val="9BBB59"/>
            </a:solidFill>
            <a:ln w="9525">
              <a:noFill/>
              <a:round/>
              <a:headEnd/>
              <a:tailEnd/>
            </a:ln>
          </p:spPr>
          <p:txBody>
            <a:bodyPr/>
            <a:lstStyle/>
            <a:p>
              <a:pPr>
                <a:defRPr/>
              </a:pPr>
              <a:endParaRPr lang="en-US" sz="1600">
                <a:solidFill>
                  <a:prstClr val="black"/>
                </a:solidFill>
                <a:cs typeface="Arial" pitchFamily="34" charset="0"/>
              </a:endParaRPr>
            </a:p>
          </p:txBody>
        </p:sp>
        <p:sp>
          <p:nvSpPr>
            <p:cNvPr id="2169" name="Freeform 121"/>
            <p:cNvSpPr>
              <a:spLocks noEditPoints="1"/>
            </p:cNvSpPr>
            <p:nvPr/>
          </p:nvSpPr>
          <p:spPr bwMode="auto">
            <a:xfrm>
              <a:off x="-264864" y="373931"/>
              <a:ext cx="123825" cy="128587"/>
            </a:xfrm>
            <a:custGeom>
              <a:avLst/>
              <a:gdLst/>
              <a:ahLst/>
              <a:cxnLst>
                <a:cxn ang="0">
                  <a:pos x="32" y="0"/>
                </a:cxn>
                <a:cxn ang="0">
                  <a:pos x="32" y="0"/>
                </a:cxn>
                <a:cxn ang="0">
                  <a:pos x="40" y="0"/>
                </a:cxn>
                <a:cxn ang="0">
                  <a:pos x="72" y="64"/>
                </a:cxn>
                <a:cxn ang="0">
                  <a:pos x="64" y="64"/>
                </a:cxn>
                <a:cxn ang="0">
                  <a:pos x="64" y="72"/>
                </a:cxn>
                <a:cxn ang="0">
                  <a:pos x="0" y="72"/>
                </a:cxn>
                <a:cxn ang="0">
                  <a:pos x="0" y="64"/>
                </a:cxn>
                <a:cxn ang="0">
                  <a:pos x="0" y="64"/>
                </a:cxn>
                <a:cxn ang="0">
                  <a:pos x="32" y="0"/>
                </a:cxn>
                <a:cxn ang="0">
                  <a:pos x="8" y="64"/>
                </a:cxn>
                <a:cxn ang="0">
                  <a:pos x="0" y="64"/>
                </a:cxn>
                <a:cxn ang="0">
                  <a:pos x="64" y="64"/>
                </a:cxn>
                <a:cxn ang="0">
                  <a:pos x="64" y="64"/>
                </a:cxn>
                <a:cxn ang="0">
                  <a:pos x="32" y="0"/>
                </a:cxn>
                <a:cxn ang="0">
                  <a:pos x="40" y="0"/>
                </a:cxn>
                <a:cxn ang="0">
                  <a:pos x="8" y="64"/>
                </a:cxn>
              </a:cxnLst>
              <a:rect l="0" t="0" r="r" b="b"/>
              <a:pathLst>
                <a:path w="72" h="72">
                  <a:moveTo>
                    <a:pt x="32" y="0"/>
                  </a:moveTo>
                  <a:lnTo>
                    <a:pt x="32" y="0"/>
                  </a:lnTo>
                  <a:lnTo>
                    <a:pt x="40" y="0"/>
                  </a:lnTo>
                  <a:lnTo>
                    <a:pt x="72" y="64"/>
                  </a:lnTo>
                  <a:lnTo>
                    <a:pt x="64" y="64"/>
                  </a:lnTo>
                  <a:lnTo>
                    <a:pt x="64" y="72"/>
                  </a:lnTo>
                  <a:lnTo>
                    <a:pt x="0" y="72"/>
                  </a:lnTo>
                  <a:lnTo>
                    <a:pt x="0" y="64"/>
                  </a:lnTo>
                  <a:lnTo>
                    <a:pt x="0" y="64"/>
                  </a:lnTo>
                  <a:lnTo>
                    <a:pt x="32" y="0"/>
                  </a:lnTo>
                  <a:close/>
                  <a:moveTo>
                    <a:pt x="8" y="64"/>
                  </a:moveTo>
                  <a:lnTo>
                    <a:pt x="0" y="64"/>
                  </a:lnTo>
                  <a:lnTo>
                    <a:pt x="64" y="64"/>
                  </a:lnTo>
                  <a:lnTo>
                    <a:pt x="64" y="64"/>
                  </a:lnTo>
                  <a:lnTo>
                    <a:pt x="32" y="0"/>
                  </a:lnTo>
                  <a:lnTo>
                    <a:pt x="40" y="0"/>
                  </a:lnTo>
                  <a:lnTo>
                    <a:pt x="8" y="64"/>
                  </a:lnTo>
                  <a:close/>
                </a:path>
              </a:pathLst>
            </a:custGeom>
            <a:solidFill>
              <a:srgbClr val="00B050"/>
            </a:solidFill>
            <a:ln w="8">
              <a:solidFill>
                <a:srgbClr val="00B050"/>
              </a:solidFill>
              <a:prstDash val="solid"/>
              <a:round/>
              <a:headEnd/>
              <a:tailEnd/>
            </a:ln>
          </p:spPr>
          <p:txBody>
            <a:bodyPr/>
            <a:lstStyle/>
            <a:p>
              <a:pPr>
                <a:defRPr/>
              </a:pPr>
              <a:endParaRPr lang="en-US" sz="1600">
                <a:solidFill>
                  <a:prstClr val="black"/>
                </a:solidFill>
                <a:cs typeface="Arial" pitchFamily="34" charset="0"/>
              </a:endParaRPr>
            </a:p>
          </p:txBody>
        </p:sp>
        <p:sp>
          <p:nvSpPr>
            <p:cNvPr id="19574" name="Rectangle 122"/>
            <p:cNvSpPr>
              <a:spLocks noChangeArrowheads="1"/>
            </p:cNvSpPr>
            <p:nvPr/>
          </p:nvSpPr>
          <p:spPr bwMode="auto">
            <a:xfrm>
              <a:off x="9774" y="332656"/>
              <a:ext cx="386324" cy="246221"/>
            </a:xfrm>
            <a:prstGeom prst="rect">
              <a:avLst/>
            </a:prstGeom>
            <a:noFill/>
            <a:ln w="9525">
              <a:noFill/>
              <a:miter lim="800000"/>
              <a:headEnd/>
              <a:tailEnd/>
            </a:ln>
          </p:spPr>
          <p:txBody>
            <a:bodyPr wrap="none" lIns="0" tIns="0" rIns="0" bIns="0">
              <a:spAutoFit/>
            </a:bodyPr>
            <a:lstStyle/>
            <a:p>
              <a:pPr eaLnBrk="1" hangingPunct="1"/>
              <a:r>
                <a:rPr lang="en-US" sz="1600" smtClean="0">
                  <a:solidFill>
                    <a:srgbClr val="000000"/>
                  </a:solidFill>
                  <a:latin typeface="Calibri" pitchFamily="34" charset="0"/>
                  <a:ea typeface="MS PGothic" pitchFamily="34" charset="-128"/>
                  <a:cs typeface="Arial" pitchFamily="34" charset="0"/>
                </a:rPr>
                <a:t>MPP</a:t>
              </a:r>
              <a:endParaRPr lang="en-US" sz="1600" smtClean="0">
                <a:solidFill>
                  <a:srgbClr val="000000"/>
                </a:solidFill>
                <a:ea typeface="MS PGothic" pitchFamily="34" charset="-128"/>
                <a:cs typeface="Arial" pitchFamily="34" charset="0"/>
              </a:endParaRPr>
            </a:p>
          </p:txBody>
        </p:sp>
      </p:grpSp>
      <p:sp>
        <p:nvSpPr>
          <p:cNvPr id="19577" name="Rectangle 122"/>
          <p:cNvSpPr>
            <a:spLocks noChangeArrowheads="1"/>
          </p:cNvSpPr>
          <p:nvPr/>
        </p:nvSpPr>
        <p:spPr bwMode="auto">
          <a:xfrm>
            <a:off x="2608054" y="3946872"/>
            <a:ext cx="1215269" cy="1477328"/>
          </a:xfrm>
          <a:prstGeom prst="rect">
            <a:avLst/>
          </a:prstGeom>
          <a:noFill/>
          <a:ln w="9525">
            <a:noFill/>
            <a:miter lim="800000"/>
            <a:headEnd/>
            <a:tailEnd/>
          </a:ln>
        </p:spPr>
        <p:txBody>
          <a:bodyPr wrap="none" lIns="0" tIns="0" rIns="0" bIns="0">
            <a:spAutoFit/>
          </a:bodyPr>
          <a:lstStyle/>
          <a:p>
            <a:pPr eaLnBrk="1" hangingPunct="1"/>
            <a:r>
              <a:rPr lang="pt-PT" sz="1600" dirty="0" smtClean="0">
                <a:solidFill>
                  <a:srgbClr val="000000"/>
                </a:solidFill>
                <a:latin typeface="Calibri" pitchFamily="34" charset="0"/>
                <a:ea typeface="MS PGothic" pitchFamily="34" charset="-128"/>
                <a:cs typeface="Arial" pitchFamily="34" charset="0"/>
              </a:rPr>
              <a:t>VMP = MPP.Po</a:t>
            </a:r>
          </a:p>
          <a:p>
            <a:pPr eaLnBrk="1" hangingPunct="1"/>
            <a:r>
              <a:rPr lang="pt-PT" sz="1600" dirty="0" smtClean="0">
                <a:solidFill>
                  <a:srgbClr val="000000"/>
                </a:solidFill>
                <a:latin typeface="Calibri" pitchFamily="34" charset="0"/>
                <a:ea typeface="MS PGothic" pitchFamily="34" charset="-128"/>
                <a:cs typeface="Arial" pitchFamily="34" charset="0"/>
              </a:rPr>
              <a:t>VMP = Pi</a:t>
            </a:r>
          </a:p>
          <a:p>
            <a:pPr eaLnBrk="1" hangingPunct="1"/>
            <a:r>
              <a:rPr lang="pt-PT" sz="1600" dirty="0" smtClean="0">
                <a:solidFill>
                  <a:srgbClr val="000000"/>
                </a:solidFill>
                <a:latin typeface="Calibri" pitchFamily="34" charset="0"/>
                <a:ea typeface="MS PGothic" pitchFamily="34" charset="-128"/>
                <a:cs typeface="Arial" pitchFamily="34" charset="0"/>
              </a:rPr>
              <a:t>MPP = Pi/Po</a:t>
            </a:r>
            <a:endParaRPr lang="en-US" sz="1600" dirty="0" smtClean="0">
              <a:solidFill>
                <a:srgbClr val="000000"/>
              </a:solidFill>
              <a:ea typeface="MS PGothic" pitchFamily="34" charset="-128"/>
              <a:cs typeface="Arial" pitchFamily="34" charset="0"/>
            </a:endParaRPr>
          </a:p>
          <a:p>
            <a:pPr eaLnBrk="1" hangingPunct="1"/>
            <a:endParaRPr lang="en-US" sz="1600" dirty="0" smtClean="0">
              <a:solidFill>
                <a:srgbClr val="000000"/>
              </a:solidFill>
              <a:latin typeface="Calibri" pitchFamily="34" charset="0"/>
              <a:ea typeface="MS PGothic" pitchFamily="34" charset="-128"/>
              <a:cs typeface="Arial" pitchFamily="34" charset="0"/>
            </a:endParaRPr>
          </a:p>
          <a:p>
            <a:pPr eaLnBrk="1" hangingPunct="1"/>
            <a:r>
              <a:rPr lang="en-US" sz="1600" dirty="0" smtClean="0">
                <a:solidFill>
                  <a:srgbClr val="000000"/>
                </a:solidFill>
                <a:latin typeface="Calibri" pitchFamily="34" charset="0"/>
                <a:ea typeface="MS PGothic" pitchFamily="34" charset="-128"/>
                <a:cs typeface="Arial" pitchFamily="34" charset="0"/>
              </a:rPr>
              <a:t>Pi = 40 USD</a:t>
            </a:r>
          </a:p>
          <a:p>
            <a:pPr eaLnBrk="1" hangingPunct="1"/>
            <a:r>
              <a:rPr lang="pt-PT" sz="1600" dirty="0" smtClean="0">
                <a:solidFill>
                  <a:srgbClr val="000000"/>
                </a:solidFill>
                <a:latin typeface="Calibri" pitchFamily="34" charset="0"/>
                <a:ea typeface="MS PGothic" pitchFamily="34" charset="-128"/>
                <a:cs typeface="Arial" pitchFamily="34" charset="0"/>
              </a:rPr>
              <a:t>Po = 5.1 USD</a:t>
            </a:r>
          </a:p>
        </p:txBody>
      </p:sp>
      <p:sp>
        <p:nvSpPr>
          <p:cNvPr id="19578" name="Rectangle 122"/>
          <p:cNvSpPr>
            <a:spLocks noChangeArrowheads="1"/>
          </p:cNvSpPr>
          <p:nvPr/>
        </p:nvSpPr>
        <p:spPr bwMode="auto">
          <a:xfrm>
            <a:off x="6410216" y="5949310"/>
            <a:ext cx="1441805" cy="307777"/>
          </a:xfrm>
          <a:prstGeom prst="rect">
            <a:avLst/>
          </a:prstGeom>
          <a:noFill/>
          <a:ln w="9525">
            <a:noFill/>
            <a:miter lim="800000"/>
            <a:headEnd/>
            <a:tailEnd/>
          </a:ln>
        </p:spPr>
        <p:txBody>
          <a:bodyPr wrap="none" lIns="0" tIns="0" rIns="0" bIns="0">
            <a:spAutoFit/>
          </a:bodyPr>
          <a:lstStyle/>
          <a:p>
            <a:pPr eaLnBrk="1" hangingPunct="1"/>
            <a:r>
              <a:rPr lang="en-US" sz="2000" dirty="0" smtClean="0">
                <a:solidFill>
                  <a:srgbClr val="000000"/>
                </a:solidFill>
                <a:latin typeface="Calibri" pitchFamily="34" charset="0"/>
                <a:ea typeface="MS PGothic" pitchFamily="34" charset="-128"/>
                <a:cs typeface="Arial" pitchFamily="34" charset="0"/>
              </a:rPr>
              <a:t>Seed (</a:t>
            </a:r>
            <a:r>
              <a:rPr lang="en-US" sz="2000" dirty="0" err="1" smtClean="0">
                <a:solidFill>
                  <a:srgbClr val="000000"/>
                </a:solidFill>
                <a:latin typeface="Calibri" pitchFamily="34" charset="0"/>
                <a:ea typeface="MS PGothic" pitchFamily="34" charset="-128"/>
                <a:cs typeface="Arial" pitchFamily="34" charset="0"/>
              </a:rPr>
              <a:t>tonnes</a:t>
            </a:r>
            <a:r>
              <a:rPr lang="en-US" sz="2000" dirty="0" smtClean="0">
                <a:solidFill>
                  <a:srgbClr val="000000"/>
                </a:solidFill>
                <a:latin typeface="Calibri" pitchFamily="34" charset="0"/>
                <a:ea typeface="MS PGothic" pitchFamily="34" charset="-128"/>
                <a:cs typeface="Arial" pitchFamily="34" charset="0"/>
              </a:rPr>
              <a:t>)</a:t>
            </a:r>
            <a:endParaRPr lang="en-US" sz="2000" dirty="0" smtClean="0">
              <a:solidFill>
                <a:srgbClr val="000000"/>
              </a:solidFill>
              <a:ea typeface="MS PGothic" pitchFamily="34" charset="-128"/>
              <a:cs typeface="Arial" pitchFamily="34" charset="0"/>
            </a:endParaRPr>
          </a:p>
        </p:txBody>
      </p:sp>
      <p:sp>
        <p:nvSpPr>
          <p:cNvPr id="19579" name="Rectangle 122"/>
          <p:cNvSpPr>
            <a:spLocks noChangeArrowheads="1"/>
          </p:cNvSpPr>
          <p:nvPr/>
        </p:nvSpPr>
        <p:spPr bwMode="auto">
          <a:xfrm rot="16200000">
            <a:off x="-1564898" y="3484793"/>
            <a:ext cx="4333174" cy="307777"/>
          </a:xfrm>
          <a:prstGeom prst="rect">
            <a:avLst/>
          </a:prstGeom>
          <a:noFill/>
          <a:ln w="9525">
            <a:noFill/>
            <a:miter lim="800000"/>
            <a:headEnd/>
            <a:tailEnd/>
          </a:ln>
        </p:spPr>
        <p:txBody>
          <a:bodyPr wrap="none" lIns="0" tIns="0" rIns="0" bIns="0">
            <a:spAutoFit/>
          </a:bodyPr>
          <a:lstStyle/>
          <a:p>
            <a:pPr eaLnBrk="1" hangingPunct="1"/>
            <a:r>
              <a:rPr lang="en-US" sz="2000" dirty="0" smtClean="0">
                <a:solidFill>
                  <a:srgbClr val="000000"/>
                </a:solidFill>
                <a:latin typeface="Calibri"/>
                <a:ea typeface="MS PGothic" pitchFamily="34" charset="-128"/>
                <a:cs typeface="Arial" pitchFamily="34" charset="0"/>
              </a:rPr>
              <a:t>Harvestable biomass  (</a:t>
            </a:r>
            <a:r>
              <a:rPr lang="en-US" sz="2000" dirty="0" err="1" smtClean="0">
                <a:solidFill>
                  <a:srgbClr val="000000"/>
                </a:solidFill>
                <a:latin typeface="Calibri"/>
                <a:ea typeface="MS PGothic" pitchFamily="34" charset="-128"/>
                <a:cs typeface="Arial" pitchFamily="34" charset="0"/>
              </a:rPr>
              <a:t>tonnes</a:t>
            </a:r>
            <a:r>
              <a:rPr lang="en-US" sz="2000" dirty="0" smtClean="0">
                <a:solidFill>
                  <a:srgbClr val="000000"/>
                </a:solidFill>
                <a:latin typeface="Calibri"/>
                <a:ea typeface="MS PGothic" pitchFamily="34" charset="-128"/>
                <a:cs typeface="Arial" pitchFamily="34" charset="0"/>
              </a:rPr>
              <a:t> live weight)</a:t>
            </a:r>
          </a:p>
        </p:txBody>
      </p:sp>
      <p:sp>
        <p:nvSpPr>
          <p:cNvPr id="19580" name="Rectangle 122"/>
          <p:cNvSpPr>
            <a:spLocks noChangeArrowheads="1"/>
          </p:cNvSpPr>
          <p:nvPr/>
        </p:nvSpPr>
        <p:spPr bwMode="auto">
          <a:xfrm rot="5400000">
            <a:off x="7217048" y="3337752"/>
            <a:ext cx="2467022" cy="307777"/>
          </a:xfrm>
          <a:prstGeom prst="rect">
            <a:avLst/>
          </a:prstGeom>
          <a:noFill/>
          <a:ln w="9525">
            <a:noFill/>
            <a:miter lim="800000"/>
            <a:headEnd/>
            <a:tailEnd/>
          </a:ln>
        </p:spPr>
        <p:txBody>
          <a:bodyPr wrap="none" lIns="0" tIns="0" rIns="0" bIns="0">
            <a:spAutoFit/>
          </a:bodyPr>
          <a:lstStyle/>
          <a:p>
            <a:pPr eaLnBrk="1" hangingPunct="1"/>
            <a:r>
              <a:rPr lang="pt-PT" sz="2000" dirty="0" smtClean="0">
                <a:solidFill>
                  <a:srgbClr val="000000"/>
                </a:solidFill>
                <a:latin typeface="Calibri"/>
                <a:ea typeface="MS PGothic" pitchFamily="34" charset="-128"/>
                <a:cs typeface="Arial" pitchFamily="34" charset="0"/>
              </a:rPr>
              <a:t>APP and MPP (no units)</a:t>
            </a:r>
            <a:endParaRPr lang="en-US" sz="2000" dirty="0" smtClean="0">
              <a:solidFill>
                <a:srgbClr val="000000"/>
              </a:solidFill>
              <a:latin typeface="Calibri"/>
              <a:ea typeface="MS PGothic" pitchFamily="34" charset="-128"/>
              <a:cs typeface="Arial" pitchFamily="34" charset="0"/>
            </a:endParaRPr>
          </a:p>
        </p:txBody>
      </p:sp>
      <p:grpSp>
        <p:nvGrpSpPr>
          <p:cNvPr id="3" name="Group 248"/>
          <p:cNvGrpSpPr/>
          <p:nvPr/>
        </p:nvGrpSpPr>
        <p:grpSpPr>
          <a:xfrm>
            <a:off x="1023866" y="1426591"/>
            <a:ext cx="7031086" cy="4565366"/>
            <a:chOff x="1300163" y="1341438"/>
            <a:chExt cx="6335458" cy="4206513"/>
          </a:xfrm>
        </p:grpSpPr>
        <p:sp>
          <p:nvSpPr>
            <p:cNvPr id="1031" name="Rectangle 7"/>
            <p:cNvSpPr>
              <a:spLocks noChangeArrowheads="1"/>
            </p:cNvSpPr>
            <p:nvPr/>
          </p:nvSpPr>
          <p:spPr bwMode="auto">
            <a:xfrm>
              <a:off x="7221538" y="1430338"/>
              <a:ext cx="12700" cy="3735387"/>
            </a:xfrm>
            <a:prstGeom prst="rect">
              <a:avLst/>
            </a:prstGeom>
            <a:solidFill>
              <a:srgbClr val="868686"/>
            </a:solidFill>
            <a:ln w="12700">
              <a:solidFill>
                <a:srgbClr val="86868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32" name="Freeform 8"/>
            <p:cNvSpPr>
              <a:spLocks noEditPoints="1"/>
            </p:cNvSpPr>
            <p:nvPr/>
          </p:nvSpPr>
          <p:spPr bwMode="auto">
            <a:xfrm>
              <a:off x="7221538" y="1430338"/>
              <a:ext cx="50800" cy="3748087"/>
            </a:xfrm>
            <a:custGeom>
              <a:avLst/>
              <a:gdLst/>
              <a:ahLst/>
              <a:cxnLst>
                <a:cxn ang="0">
                  <a:pos x="0" y="2353"/>
                </a:cxn>
                <a:cxn ang="0">
                  <a:pos x="32" y="2353"/>
                </a:cxn>
                <a:cxn ang="0">
                  <a:pos x="32" y="2361"/>
                </a:cxn>
                <a:cxn ang="0">
                  <a:pos x="0" y="2361"/>
                </a:cxn>
                <a:cxn ang="0">
                  <a:pos x="0" y="2353"/>
                </a:cxn>
                <a:cxn ang="0">
                  <a:pos x="0" y="1961"/>
                </a:cxn>
                <a:cxn ang="0">
                  <a:pos x="32" y="1961"/>
                </a:cxn>
                <a:cxn ang="0">
                  <a:pos x="32" y="1969"/>
                </a:cxn>
                <a:cxn ang="0">
                  <a:pos x="0" y="1969"/>
                </a:cxn>
                <a:cxn ang="0">
                  <a:pos x="0" y="1961"/>
                </a:cxn>
                <a:cxn ang="0">
                  <a:pos x="0" y="1569"/>
                </a:cxn>
                <a:cxn ang="0">
                  <a:pos x="32" y="1569"/>
                </a:cxn>
                <a:cxn ang="0">
                  <a:pos x="32" y="1577"/>
                </a:cxn>
                <a:cxn ang="0">
                  <a:pos x="0" y="1577"/>
                </a:cxn>
                <a:cxn ang="0">
                  <a:pos x="0" y="1569"/>
                </a:cxn>
                <a:cxn ang="0">
                  <a:pos x="0" y="1176"/>
                </a:cxn>
                <a:cxn ang="0">
                  <a:pos x="32" y="1176"/>
                </a:cxn>
                <a:cxn ang="0">
                  <a:pos x="32" y="1184"/>
                </a:cxn>
                <a:cxn ang="0">
                  <a:pos x="0" y="1184"/>
                </a:cxn>
                <a:cxn ang="0">
                  <a:pos x="0" y="1176"/>
                </a:cxn>
                <a:cxn ang="0">
                  <a:pos x="0" y="784"/>
                </a:cxn>
                <a:cxn ang="0">
                  <a:pos x="32" y="784"/>
                </a:cxn>
                <a:cxn ang="0">
                  <a:pos x="32" y="792"/>
                </a:cxn>
                <a:cxn ang="0">
                  <a:pos x="0" y="792"/>
                </a:cxn>
                <a:cxn ang="0">
                  <a:pos x="0" y="784"/>
                </a:cxn>
                <a:cxn ang="0">
                  <a:pos x="0" y="392"/>
                </a:cxn>
                <a:cxn ang="0">
                  <a:pos x="32" y="392"/>
                </a:cxn>
                <a:cxn ang="0">
                  <a:pos x="32" y="400"/>
                </a:cxn>
                <a:cxn ang="0">
                  <a:pos x="0" y="400"/>
                </a:cxn>
                <a:cxn ang="0">
                  <a:pos x="0" y="392"/>
                </a:cxn>
                <a:cxn ang="0">
                  <a:pos x="0" y="0"/>
                </a:cxn>
                <a:cxn ang="0">
                  <a:pos x="32" y="0"/>
                </a:cxn>
                <a:cxn ang="0">
                  <a:pos x="32" y="8"/>
                </a:cxn>
                <a:cxn ang="0">
                  <a:pos x="0" y="8"/>
                </a:cxn>
                <a:cxn ang="0">
                  <a:pos x="0" y="0"/>
                </a:cxn>
              </a:cxnLst>
              <a:rect l="0" t="0" r="r" b="b"/>
              <a:pathLst>
                <a:path w="32" h="2361">
                  <a:moveTo>
                    <a:pt x="0" y="2353"/>
                  </a:moveTo>
                  <a:lnTo>
                    <a:pt x="32" y="2353"/>
                  </a:lnTo>
                  <a:lnTo>
                    <a:pt x="32" y="2361"/>
                  </a:lnTo>
                  <a:lnTo>
                    <a:pt x="0" y="2361"/>
                  </a:lnTo>
                  <a:lnTo>
                    <a:pt x="0" y="2353"/>
                  </a:lnTo>
                  <a:close/>
                  <a:moveTo>
                    <a:pt x="0" y="1961"/>
                  </a:moveTo>
                  <a:lnTo>
                    <a:pt x="32" y="1961"/>
                  </a:lnTo>
                  <a:lnTo>
                    <a:pt x="32" y="1969"/>
                  </a:lnTo>
                  <a:lnTo>
                    <a:pt x="0" y="1969"/>
                  </a:lnTo>
                  <a:lnTo>
                    <a:pt x="0" y="1961"/>
                  </a:lnTo>
                  <a:close/>
                  <a:moveTo>
                    <a:pt x="0" y="1569"/>
                  </a:moveTo>
                  <a:lnTo>
                    <a:pt x="32" y="1569"/>
                  </a:lnTo>
                  <a:lnTo>
                    <a:pt x="32" y="1577"/>
                  </a:lnTo>
                  <a:lnTo>
                    <a:pt x="0" y="1577"/>
                  </a:lnTo>
                  <a:lnTo>
                    <a:pt x="0" y="1569"/>
                  </a:lnTo>
                  <a:close/>
                  <a:moveTo>
                    <a:pt x="0" y="1176"/>
                  </a:moveTo>
                  <a:lnTo>
                    <a:pt x="32" y="1176"/>
                  </a:lnTo>
                  <a:lnTo>
                    <a:pt x="32" y="1184"/>
                  </a:lnTo>
                  <a:lnTo>
                    <a:pt x="0" y="1184"/>
                  </a:lnTo>
                  <a:lnTo>
                    <a:pt x="0" y="1176"/>
                  </a:lnTo>
                  <a:close/>
                  <a:moveTo>
                    <a:pt x="0" y="784"/>
                  </a:moveTo>
                  <a:lnTo>
                    <a:pt x="32" y="784"/>
                  </a:lnTo>
                  <a:lnTo>
                    <a:pt x="32" y="792"/>
                  </a:lnTo>
                  <a:lnTo>
                    <a:pt x="0" y="792"/>
                  </a:lnTo>
                  <a:lnTo>
                    <a:pt x="0" y="784"/>
                  </a:lnTo>
                  <a:close/>
                  <a:moveTo>
                    <a:pt x="0" y="392"/>
                  </a:moveTo>
                  <a:lnTo>
                    <a:pt x="32" y="392"/>
                  </a:lnTo>
                  <a:lnTo>
                    <a:pt x="32" y="400"/>
                  </a:lnTo>
                  <a:lnTo>
                    <a:pt x="0" y="400"/>
                  </a:lnTo>
                  <a:lnTo>
                    <a:pt x="0" y="392"/>
                  </a:lnTo>
                  <a:close/>
                  <a:moveTo>
                    <a:pt x="0" y="0"/>
                  </a:moveTo>
                  <a:lnTo>
                    <a:pt x="32" y="0"/>
                  </a:lnTo>
                  <a:lnTo>
                    <a:pt x="32" y="8"/>
                  </a:lnTo>
                  <a:lnTo>
                    <a:pt x="0" y="8"/>
                  </a:lnTo>
                  <a:lnTo>
                    <a:pt x="0" y="0"/>
                  </a:lnTo>
                  <a:close/>
                </a:path>
              </a:pathLst>
            </a:custGeom>
            <a:solidFill>
              <a:srgbClr val="868686"/>
            </a:solidFill>
            <a:ln w="12700">
              <a:solidFill>
                <a:srgbClr val="868686"/>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33" name="Rectangle 9"/>
            <p:cNvSpPr>
              <a:spLocks noChangeArrowheads="1"/>
            </p:cNvSpPr>
            <p:nvPr/>
          </p:nvSpPr>
          <p:spPr bwMode="auto">
            <a:xfrm>
              <a:off x="1719263" y="1430338"/>
              <a:ext cx="12700" cy="3735387"/>
            </a:xfrm>
            <a:prstGeom prst="rect">
              <a:avLst/>
            </a:prstGeom>
            <a:solidFill>
              <a:srgbClr val="868686"/>
            </a:solidFill>
            <a:ln w="12700">
              <a:solidFill>
                <a:srgbClr val="86868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34" name="Freeform 10"/>
            <p:cNvSpPr>
              <a:spLocks noEditPoints="1"/>
            </p:cNvSpPr>
            <p:nvPr/>
          </p:nvSpPr>
          <p:spPr bwMode="auto">
            <a:xfrm>
              <a:off x="1668463" y="1430338"/>
              <a:ext cx="50800" cy="3748087"/>
            </a:xfrm>
            <a:custGeom>
              <a:avLst/>
              <a:gdLst/>
              <a:ahLst/>
              <a:cxnLst>
                <a:cxn ang="0">
                  <a:pos x="0" y="2353"/>
                </a:cxn>
                <a:cxn ang="0">
                  <a:pos x="32" y="2353"/>
                </a:cxn>
                <a:cxn ang="0">
                  <a:pos x="32" y="2361"/>
                </a:cxn>
                <a:cxn ang="0">
                  <a:pos x="0" y="2361"/>
                </a:cxn>
                <a:cxn ang="0">
                  <a:pos x="0" y="2353"/>
                </a:cxn>
                <a:cxn ang="0">
                  <a:pos x="0" y="2121"/>
                </a:cxn>
                <a:cxn ang="0">
                  <a:pos x="32" y="2121"/>
                </a:cxn>
                <a:cxn ang="0">
                  <a:pos x="32" y="2129"/>
                </a:cxn>
                <a:cxn ang="0">
                  <a:pos x="0" y="2129"/>
                </a:cxn>
                <a:cxn ang="0">
                  <a:pos x="0" y="2121"/>
                </a:cxn>
                <a:cxn ang="0">
                  <a:pos x="0" y="1889"/>
                </a:cxn>
                <a:cxn ang="0">
                  <a:pos x="32" y="1889"/>
                </a:cxn>
                <a:cxn ang="0">
                  <a:pos x="32" y="1897"/>
                </a:cxn>
                <a:cxn ang="0">
                  <a:pos x="0" y="1897"/>
                </a:cxn>
                <a:cxn ang="0">
                  <a:pos x="0" y="1889"/>
                </a:cxn>
                <a:cxn ang="0">
                  <a:pos x="0" y="1649"/>
                </a:cxn>
                <a:cxn ang="0">
                  <a:pos x="32" y="1649"/>
                </a:cxn>
                <a:cxn ang="0">
                  <a:pos x="32" y="1657"/>
                </a:cxn>
                <a:cxn ang="0">
                  <a:pos x="0" y="1657"/>
                </a:cxn>
                <a:cxn ang="0">
                  <a:pos x="0" y="1649"/>
                </a:cxn>
                <a:cxn ang="0">
                  <a:pos x="0" y="1417"/>
                </a:cxn>
                <a:cxn ang="0">
                  <a:pos x="32" y="1417"/>
                </a:cxn>
                <a:cxn ang="0">
                  <a:pos x="32" y="1425"/>
                </a:cxn>
                <a:cxn ang="0">
                  <a:pos x="0" y="1425"/>
                </a:cxn>
                <a:cxn ang="0">
                  <a:pos x="0" y="1417"/>
                </a:cxn>
                <a:cxn ang="0">
                  <a:pos x="0" y="1176"/>
                </a:cxn>
                <a:cxn ang="0">
                  <a:pos x="32" y="1176"/>
                </a:cxn>
                <a:cxn ang="0">
                  <a:pos x="32" y="1184"/>
                </a:cxn>
                <a:cxn ang="0">
                  <a:pos x="0" y="1184"/>
                </a:cxn>
                <a:cxn ang="0">
                  <a:pos x="0" y="1176"/>
                </a:cxn>
                <a:cxn ang="0">
                  <a:pos x="0" y="944"/>
                </a:cxn>
                <a:cxn ang="0">
                  <a:pos x="32" y="944"/>
                </a:cxn>
                <a:cxn ang="0">
                  <a:pos x="32" y="952"/>
                </a:cxn>
                <a:cxn ang="0">
                  <a:pos x="0" y="952"/>
                </a:cxn>
                <a:cxn ang="0">
                  <a:pos x="0" y="944"/>
                </a:cxn>
                <a:cxn ang="0">
                  <a:pos x="0" y="704"/>
                </a:cxn>
                <a:cxn ang="0">
                  <a:pos x="32" y="704"/>
                </a:cxn>
                <a:cxn ang="0">
                  <a:pos x="32" y="712"/>
                </a:cxn>
                <a:cxn ang="0">
                  <a:pos x="0" y="712"/>
                </a:cxn>
                <a:cxn ang="0">
                  <a:pos x="0" y="704"/>
                </a:cxn>
                <a:cxn ang="0">
                  <a:pos x="0" y="472"/>
                </a:cxn>
                <a:cxn ang="0">
                  <a:pos x="32" y="472"/>
                </a:cxn>
                <a:cxn ang="0">
                  <a:pos x="32" y="480"/>
                </a:cxn>
                <a:cxn ang="0">
                  <a:pos x="0" y="480"/>
                </a:cxn>
                <a:cxn ang="0">
                  <a:pos x="0" y="472"/>
                </a:cxn>
                <a:cxn ang="0">
                  <a:pos x="0" y="240"/>
                </a:cxn>
                <a:cxn ang="0">
                  <a:pos x="32" y="240"/>
                </a:cxn>
                <a:cxn ang="0">
                  <a:pos x="32" y="248"/>
                </a:cxn>
                <a:cxn ang="0">
                  <a:pos x="0" y="248"/>
                </a:cxn>
                <a:cxn ang="0">
                  <a:pos x="0" y="240"/>
                </a:cxn>
                <a:cxn ang="0">
                  <a:pos x="0" y="0"/>
                </a:cxn>
                <a:cxn ang="0">
                  <a:pos x="32" y="0"/>
                </a:cxn>
                <a:cxn ang="0">
                  <a:pos x="32" y="8"/>
                </a:cxn>
                <a:cxn ang="0">
                  <a:pos x="0" y="8"/>
                </a:cxn>
                <a:cxn ang="0">
                  <a:pos x="0" y="0"/>
                </a:cxn>
              </a:cxnLst>
              <a:rect l="0" t="0" r="r" b="b"/>
              <a:pathLst>
                <a:path w="32" h="2361">
                  <a:moveTo>
                    <a:pt x="0" y="2353"/>
                  </a:moveTo>
                  <a:lnTo>
                    <a:pt x="32" y="2353"/>
                  </a:lnTo>
                  <a:lnTo>
                    <a:pt x="32" y="2361"/>
                  </a:lnTo>
                  <a:lnTo>
                    <a:pt x="0" y="2361"/>
                  </a:lnTo>
                  <a:lnTo>
                    <a:pt x="0" y="2353"/>
                  </a:lnTo>
                  <a:close/>
                  <a:moveTo>
                    <a:pt x="0" y="2121"/>
                  </a:moveTo>
                  <a:lnTo>
                    <a:pt x="32" y="2121"/>
                  </a:lnTo>
                  <a:lnTo>
                    <a:pt x="32" y="2129"/>
                  </a:lnTo>
                  <a:lnTo>
                    <a:pt x="0" y="2129"/>
                  </a:lnTo>
                  <a:lnTo>
                    <a:pt x="0" y="2121"/>
                  </a:lnTo>
                  <a:close/>
                  <a:moveTo>
                    <a:pt x="0" y="1889"/>
                  </a:moveTo>
                  <a:lnTo>
                    <a:pt x="32" y="1889"/>
                  </a:lnTo>
                  <a:lnTo>
                    <a:pt x="32" y="1897"/>
                  </a:lnTo>
                  <a:lnTo>
                    <a:pt x="0" y="1897"/>
                  </a:lnTo>
                  <a:lnTo>
                    <a:pt x="0" y="1889"/>
                  </a:lnTo>
                  <a:close/>
                  <a:moveTo>
                    <a:pt x="0" y="1649"/>
                  </a:moveTo>
                  <a:lnTo>
                    <a:pt x="32" y="1649"/>
                  </a:lnTo>
                  <a:lnTo>
                    <a:pt x="32" y="1657"/>
                  </a:lnTo>
                  <a:lnTo>
                    <a:pt x="0" y="1657"/>
                  </a:lnTo>
                  <a:lnTo>
                    <a:pt x="0" y="1649"/>
                  </a:lnTo>
                  <a:close/>
                  <a:moveTo>
                    <a:pt x="0" y="1417"/>
                  </a:moveTo>
                  <a:lnTo>
                    <a:pt x="32" y="1417"/>
                  </a:lnTo>
                  <a:lnTo>
                    <a:pt x="32" y="1425"/>
                  </a:lnTo>
                  <a:lnTo>
                    <a:pt x="0" y="1425"/>
                  </a:lnTo>
                  <a:lnTo>
                    <a:pt x="0" y="1417"/>
                  </a:lnTo>
                  <a:close/>
                  <a:moveTo>
                    <a:pt x="0" y="1176"/>
                  </a:moveTo>
                  <a:lnTo>
                    <a:pt x="32" y="1176"/>
                  </a:lnTo>
                  <a:lnTo>
                    <a:pt x="32" y="1184"/>
                  </a:lnTo>
                  <a:lnTo>
                    <a:pt x="0" y="1184"/>
                  </a:lnTo>
                  <a:lnTo>
                    <a:pt x="0" y="1176"/>
                  </a:lnTo>
                  <a:close/>
                  <a:moveTo>
                    <a:pt x="0" y="944"/>
                  </a:moveTo>
                  <a:lnTo>
                    <a:pt x="32" y="944"/>
                  </a:lnTo>
                  <a:lnTo>
                    <a:pt x="32" y="952"/>
                  </a:lnTo>
                  <a:lnTo>
                    <a:pt x="0" y="952"/>
                  </a:lnTo>
                  <a:lnTo>
                    <a:pt x="0" y="944"/>
                  </a:lnTo>
                  <a:close/>
                  <a:moveTo>
                    <a:pt x="0" y="704"/>
                  </a:moveTo>
                  <a:lnTo>
                    <a:pt x="32" y="704"/>
                  </a:lnTo>
                  <a:lnTo>
                    <a:pt x="32" y="712"/>
                  </a:lnTo>
                  <a:lnTo>
                    <a:pt x="0" y="712"/>
                  </a:lnTo>
                  <a:lnTo>
                    <a:pt x="0" y="704"/>
                  </a:lnTo>
                  <a:close/>
                  <a:moveTo>
                    <a:pt x="0" y="472"/>
                  </a:moveTo>
                  <a:lnTo>
                    <a:pt x="32" y="472"/>
                  </a:lnTo>
                  <a:lnTo>
                    <a:pt x="32" y="480"/>
                  </a:lnTo>
                  <a:lnTo>
                    <a:pt x="0" y="480"/>
                  </a:lnTo>
                  <a:lnTo>
                    <a:pt x="0" y="472"/>
                  </a:lnTo>
                  <a:close/>
                  <a:moveTo>
                    <a:pt x="0" y="240"/>
                  </a:moveTo>
                  <a:lnTo>
                    <a:pt x="32" y="240"/>
                  </a:lnTo>
                  <a:lnTo>
                    <a:pt x="32" y="248"/>
                  </a:lnTo>
                  <a:lnTo>
                    <a:pt x="0" y="248"/>
                  </a:lnTo>
                  <a:lnTo>
                    <a:pt x="0" y="240"/>
                  </a:lnTo>
                  <a:close/>
                  <a:moveTo>
                    <a:pt x="0" y="0"/>
                  </a:moveTo>
                  <a:lnTo>
                    <a:pt x="32" y="0"/>
                  </a:lnTo>
                  <a:lnTo>
                    <a:pt x="32" y="8"/>
                  </a:lnTo>
                  <a:lnTo>
                    <a:pt x="0" y="8"/>
                  </a:lnTo>
                  <a:lnTo>
                    <a:pt x="0" y="0"/>
                  </a:lnTo>
                  <a:close/>
                </a:path>
              </a:pathLst>
            </a:custGeom>
            <a:solidFill>
              <a:srgbClr val="868686"/>
            </a:solidFill>
            <a:ln w="12700">
              <a:solidFill>
                <a:srgbClr val="868686"/>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35" name="Rectangle 11"/>
            <p:cNvSpPr>
              <a:spLocks noChangeArrowheads="1"/>
            </p:cNvSpPr>
            <p:nvPr/>
          </p:nvSpPr>
          <p:spPr bwMode="auto">
            <a:xfrm>
              <a:off x="1719263" y="5165725"/>
              <a:ext cx="5502275" cy="12700"/>
            </a:xfrm>
            <a:prstGeom prst="rect">
              <a:avLst/>
            </a:prstGeom>
            <a:solidFill>
              <a:srgbClr val="868686"/>
            </a:solidFill>
            <a:ln w="12700">
              <a:solidFill>
                <a:srgbClr val="86868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36" name="Freeform 12"/>
            <p:cNvSpPr>
              <a:spLocks noEditPoints="1"/>
            </p:cNvSpPr>
            <p:nvPr/>
          </p:nvSpPr>
          <p:spPr bwMode="auto">
            <a:xfrm>
              <a:off x="1719263" y="5165725"/>
              <a:ext cx="5514975" cy="63500"/>
            </a:xfrm>
            <a:custGeom>
              <a:avLst/>
              <a:gdLst/>
              <a:ahLst/>
              <a:cxnLst>
                <a:cxn ang="0">
                  <a:pos x="8" y="0"/>
                </a:cxn>
                <a:cxn ang="0">
                  <a:pos x="8" y="40"/>
                </a:cxn>
                <a:cxn ang="0">
                  <a:pos x="0" y="40"/>
                </a:cxn>
                <a:cxn ang="0">
                  <a:pos x="0" y="0"/>
                </a:cxn>
                <a:cxn ang="0">
                  <a:pos x="8" y="0"/>
                </a:cxn>
                <a:cxn ang="0">
                  <a:pos x="504" y="0"/>
                </a:cxn>
                <a:cxn ang="0">
                  <a:pos x="504" y="40"/>
                </a:cxn>
                <a:cxn ang="0">
                  <a:pos x="496" y="40"/>
                </a:cxn>
                <a:cxn ang="0">
                  <a:pos x="496" y="0"/>
                </a:cxn>
                <a:cxn ang="0">
                  <a:pos x="504" y="0"/>
                </a:cxn>
                <a:cxn ang="0">
                  <a:pos x="1001" y="0"/>
                </a:cxn>
                <a:cxn ang="0">
                  <a:pos x="1001" y="40"/>
                </a:cxn>
                <a:cxn ang="0">
                  <a:pos x="993" y="40"/>
                </a:cxn>
                <a:cxn ang="0">
                  <a:pos x="993" y="0"/>
                </a:cxn>
                <a:cxn ang="0">
                  <a:pos x="1001" y="0"/>
                </a:cxn>
                <a:cxn ang="0">
                  <a:pos x="1489" y="0"/>
                </a:cxn>
                <a:cxn ang="0">
                  <a:pos x="1489" y="40"/>
                </a:cxn>
                <a:cxn ang="0">
                  <a:pos x="1481" y="40"/>
                </a:cxn>
                <a:cxn ang="0">
                  <a:pos x="1481" y="0"/>
                </a:cxn>
                <a:cxn ang="0">
                  <a:pos x="1489" y="0"/>
                </a:cxn>
                <a:cxn ang="0">
                  <a:pos x="1985" y="0"/>
                </a:cxn>
                <a:cxn ang="0">
                  <a:pos x="1985" y="40"/>
                </a:cxn>
                <a:cxn ang="0">
                  <a:pos x="1977" y="40"/>
                </a:cxn>
                <a:cxn ang="0">
                  <a:pos x="1977" y="0"/>
                </a:cxn>
                <a:cxn ang="0">
                  <a:pos x="1985" y="0"/>
                </a:cxn>
                <a:cxn ang="0">
                  <a:pos x="2481" y="0"/>
                </a:cxn>
                <a:cxn ang="0">
                  <a:pos x="2481" y="40"/>
                </a:cxn>
                <a:cxn ang="0">
                  <a:pos x="2473" y="40"/>
                </a:cxn>
                <a:cxn ang="0">
                  <a:pos x="2473" y="0"/>
                </a:cxn>
                <a:cxn ang="0">
                  <a:pos x="2481" y="0"/>
                </a:cxn>
                <a:cxn ang="0">
                  <a:pos x="2978" y="0"/>
                </a:cxn>
                <a:cxn ang="0">
                  <a:pos x="2978" y="40"/>
                </a:cxn>
                <a:cxn ang="0">
                  <a:pos x="2970" y="40"/>
                </a:cxn>
                <a:cxn ang="0">
                  <a:pos x="2970" y="0"/>
                </a:cxn>
                <a:cxn ang="0">
                  <a:pos x="2978" y="0"/>
                </a:cxn>
                <a:cxn ang="0">
                  <a:pos x="3474" y="0"/>
                </a:cxn>
                <a:cxn ang="0">
                  <a:pos x="3474" y="40"/>
                </a:cxn>
                <a:cxn ang="0">
                  <a:pos x="3466" y="40"/>
                </a:cxn>
                <a:cxn ang="0">
                  <a:pos x="3466" y="0"/>
                </a:cxn>
                <a:cxn ang="0">
                  <a:pos x="3474" y="0"/>
                </a:cxn>
              </a:cxnLst>
              <a:rect l="0" t="0" r="r" b="b"/>
              <a:pathLst>
                <a:path w="3474" h="40">
                  <a:moveTo>
                    <a:pt x="8" y="0"/>
                  </a:moveTo>
                  <a:lnTo>
                    <a:pt x="8" y="40"/>
                  </a:lnTo>
                  <a:lnTo>
                    <a:pt x="0" y="40"/>
                  </a:lnTo>
                  <a:lnTo>
                    <a:pt x="0" y="0"/>
                  </a:lnTo>
                  <a:lnTo>
                    <a:pt x="8" y="0"/>
                  </a:lnTo>
                  <a:close/>
                  <a:moveTo>
                    <a:pt x="504" y="0"/>
                  </a:moveTo>
                  <a:lnTo>
                    <a:pt x="504" y="40"/>
                  </a:lnTo>
                  <a:lnTo>
                    <a:pt x="496" y="40"/>
                  </a:lnTo>
                  <a:lnTo>
                    <a:pt x="496" y="0"/>
                  </a:lnTo>
                  <a:lnTo>
                    <a:pt x="504" y="0"/>
                  </a:lnTo>
                  <a:close/>
                  <a:moveTo>
                    <a:pt x="1001" y="0"/>
                  </a:moveTo>
                  <a:lnTo>
                    <a:pt x="1001" y="40"/>
                  </a:lnTo>
                  <a:lnTo>
                    <a:pt x="993" y="40"/>
                  </a:lnTo>
                  <a:lnTo>
                    <a:pt x="993" y="0"/>
                  </a:lnTo>
                  <a:lnTo>
                    <a:pt x="1001" y="0"/>
                  </a:lnTo>
                  <a:close/>
                  <a:moveTo>
                    <a:pt x="1489" y="0"/>
                  </a:moveTo>
                  <a:lnTo>
                    <a:pt x="1489" y="40"/>
                  </a:lnTo>
                  <a:lnTo>
                    <a:pt x="1481" y="40"/>
                  </a:lnTo>
                  <a:lnTo>
                    <a:pt x="1481" y="0"/>
                  </a:lnTo>
                  <a:lnTo>
                    <a:pt x="1489" y="0"/>
                  </a:lnTo>
                  <a:close/>
                  <a:moveTo>
                    <a:pt x="1985" y="0"/>
                  </a:moveTo>
                  <a:lnTo>
                    <a:pt x="1985" y="40"/>
                  </a:lnTo>
                  <a:lnTo>
                    <a:pt x="1977" y="40"/>
                  </a:lnTo>
                  <a:lnTo>
                    <a:pt x="1977" y="0"/>
                  </a:lnTo>
                  <a:lnTo>
                    <a:pt x="1985" y="0"/>
                  </a:lnTo>
                  <a:close/>
                  <a:moveTo>
                    <a:pt x="2481" y="0"/>
                  </a:moveTo>
                  <a:lnTo>
                    <a:pt x="2481" y="40"/>
                  </a:lnTo>
                  <a:lnTo>
                    <a:pt x="2473" y="40"/>
                  </a:lnTo>
                  <a:lnTo>
                    <a:pt x="2473" y="0"/>
                  </a:lnTo>
                  <a:lnTo>
                    <a:pt x="2481" y="0"/>
                  </a:lnTo>
                  <a:close/>
                  <a:moveTo>
                    <a:pt x="2978" y="0"/>
                  </a:moveTo>
                  <a:lnTo>
                    <a:pt x="2978" y="40"/>
                  </a:lnTo>
                  <a:lnTo>
                    <a:pt x="2970" y="40"/>
                  </a:lnTo>
                  <a:lnTo>
                    <a:pt x="2970" y="0"/>
                  </a:lnTo>
                  <a:lnTo>
                    <a:pt x="2978" y="0"/>
                  </a:lnTo>
                  <a:close/>
                  <a:moveTo>
                    <a:pt x="3474" y="0"/>
                  </a:moveTo>
                  <a:lnTo>
                    <a:pt x="3474" y="40"/>
                  </a:lnTo>
                  <a:lnTo>
                    <a:pt x="3466" y="40"/>
                  </a:lnTo>
                  <a:lnTo>
                    <a:pt x="3466" y="0"/>
                  </a:lnTo>
                  <a:lnTo>
                    <a:pt x="3474" y="0"/>
                  </a:lnTo>
                  <a:close/>
                </a:path>
              </a:pathLst>
            </a:custGeom>
            <a:solidFill>
              <a:srgbClr val="868686"/>
            </a:solidFill>
            <a:ln w="12700">
              <a:solidFill>
                <a:srgbClr val="868686"/>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37" name="Freeform 13"/>
            <p:cNvSpPr>
              <a:spLocks/>
            </p:cNvSpPr>
            <p:nvPr/>
          </p:nvSpPr>
          <p:spPr bwMode="auto">
            <a:xfrm>
              <a:off x="1897063" y="1684338"/>
              <a:ext cx="4905375" cy="3100387"/>
            </a:xfrm>
            <a:custGeom>
              <a:avLst/>
              <a:gdLst/>
              <a:ahLst/>
              <a:cxnLst>
                <a:cxn ang="0">
                  <a:pos x="0" y="1937"/>
                </a:cxn>
                <a:cxn ang="0">
                  <a:pos x="224" y="1513"/>
                </a:cxn>
                <a:cxn ang="0">
                  <a:pos x="400" y="1225"/>
                </a:cxn>
                <a:cxn ang="0">
                  <a:pos x="721" y="744"/>
                </a:cxn>
                <a:cxn ang="0">
                  <a:pos x="721" y="744"/>
                </a:cxn>
                <a:cxn ang="0">
                  <a:pos x="1065" y="400"/>
                </a:cxn>
                <a:cxn ang="0">
                  <a:pos x="1065" y="400"/>
                </a:cxn>
                <a:cxn ang="0">
                  <a:pos x="1393" y="160"/>
                </a:cxn>
                <a:cxn ang="0">
                  <a:pos x="1401" y="160"/>
                </a:cxn>
                <a:cxn ang="0">
                  <a:pos x="1745" y="40"/>
                </a:cxn>
                <a:cxn ang="0">
                  <a:pos x="1745" y="40"/>
                </a:cxn>
                <a:cxn ang="0">
                  <a:pos x="2065" y="0"/>
                </a:cxn>
                <a:cxn ang="0">
                  <a:pos x="2065" y="0"/>
                </a:cxn>
                <a:cxn ang="0">
                  <a:pos x="2409" y="40"/>
                </a:cxn>
                <a:cxn ang="0">
                  <a:pos x="2409" y="40"/>
                </a:cxn>
                <a:cxn ang="0">
                  <a:pos x="2737" y="136"/>
                </a:cxn>
                <a:cxn ang="0">
                  <a:pos x="3090" y="264"/>
                </a:cxn>
                <a:cxn ang="0">
                  <a:pos x="3090" y="264"/>
                </a:cxn>
                <a:cxn ang="0">
                  <a:pos x="3090" y="280"/>
                </a:cxn>
                <a:cxn ang="0">
                  <a:pos x="3090" y="280"/>
                </a:cxn>
                <a:cxn ang="0">
                  <a:pos x="3082" y="280"/>
                </a:cxn>
                <a:cxn ang="0">
                  <a:pos x="2737" y="160"/>
                </a:cxn>
                <a:cxn ang="0">
                  <a:pos x="2409" y="64"/>
                </a:cxn>
                <a:cxn ang="0">
                  <a:pos x="2409" y="64"/>
                </a:cxn>
                <a:cxn ang="0">
                  <a:pos x="2065" y="24"/>
                </a:cxn>
                <a:cxn ang="0">
                  <a:pos x="2065" y="24"/>
                </a:cxn>
                <a:cxn ang="0">
                  <a:pos x="1745" y="64"/>
                </a:cxn>
                <a:cxn ang="0">
                  <a:pos x="1753" y="56"/>
                </a:cxn>
                <a:cxn ang="0">
                  <a:pos x="1409" y="176"/>
                </a:cxn>
                <a:cxn ang="0">
                  <a:pos x="1409" y="176"/>
                </a:cxn>
                <a:cxn ang="0">
                  <a:pos x="1081" y="416"/>
                </a:cxn>
                <a:cxn ang="0">
                  <a:pos x="1081" y="416"/>
                </a:cxn>
                <a:cxn ang="0">
                  <a:pos x="737" y="760"/>
                </a:cxn>
                <a:cxn ang="0">
                  <a:pos x="737" y="760"/>
                </a:cxn>
                <a:cxn ang="0">
                  <a:pos x="416" y="1241"/>
                </a:cxn>
                <a:cxn ang="0">
                  <a:pos x="240" y="1529"/>
                </a:cxn>
                <a:cxn ang="0">
                  <a:pos x="16" y="1953"/>
                </a:cxn>
                <a:cxn ang="0">
                  <a:pos x="8" y="1953"/>
                </a:cxn>
                <a:cxn ang="0">
                  <a:pos x="0" y="1953"/>
                </a:cxn>
                <a:cxn ang="0">
                  <a:pos x="0" y="1945"/>
                </a:cxn>
                <a:cxn ang="0">
                  <a:pos x="0" y="1937"/>
                </a:cxn>
                <a:cxn ang="0">
                  <a:pos x="0" y="1937"/>
                </a:cxn>
              </a:cxnLst>
              <a:rect l="0" t="0" r="r" b="b"/>
              <a:pathLst>
                <a:path w="3090" h="1953">
                  <a:moveTo>
                    <a:pt x="0" y="1937"/>
                  </a:moveTo>
                  <a:lnTo>
                    <a:pt x="224" y="1513"/>
                  </a:lnTo>
                  <a:lnTo>
                    <a:pt x="400" y="1225"/>
                  </a:lnTo>
                  <a:lnTo>
                    <a:pt x="721" y="744"/>
                  </a:lnTo>
                  <a:lnTo>
                    <a:pt x="721" y="744"/>
                  </a:lnTo>
                  <a:lnTo>
                    <a:pt x="1065" y="400"/>
                  </a:lnTo>
                  <a:lnTo>
                    <a:pt x="1065" y="400"/>
                  </a:lnTo>
                  <a:lnTo>
                    <a:pt x="1393" y="160"/>
                  </a:lnTo>
                  <a:lnTo>
                    <a:pt x="1401" y="160"/>
                  </a:lnTo>
                  <a:lnTo>
                    <a:pt x="1745" y="40"/>
                  </a:lnTo>
                  <a:lnTo>
                    <a:pt x="1745" y="40"/>
                  </a:lnTo>
                  <a:lnTo>
                    <a:pt x="2065" y="0"/>
                  </a:lnTo>
                  <a:lnTo>
                    <a:pt x="2065" y="0"/>
                  </a:lnTo>
                  <a:lnTo>
                    <a:pt x="2409" y="40"/>
                  </a:lnTo>
                  <a:lnTo>
                    <a:pt x="2409" y="40"/>
                  </a:lnTo>
                  <a:lnTo>
                    <a:pt x="2737" y="136"/>
                  </a:lnTo>
                  <a:lnTo>
                    <a:pt x="3090" y="264"/>
                  </a:lnTo>
                  <a:lnTo>
                    <a:pt x="3090" y="264"/>
                  </a:lnTo>
                  <a:lnTo>
                    <a:pt x="3090" y="280"/>
                  </a:lnTo>
                  <a:lnTo>
                    <a:pt x="3090" y="280"/>
                  </a:lnTo>
                  <a:lnTo>
                    <a:pt x="3082" y="280"/>
                  </a:lnTo>
                  <a:lnTo>
                    <a:pt x="2737" y="160"/>
                  </a:lnTo>
                  <a:lnTo>
                    <a:pt x="2409" y="64"/>
                  </a:lnTo>
                  <a:lnTo>
                    <a:pt x="2409" y="64"/>
                  </a:lnTo>
                  <a:lnTo>
                    <a:pt x="2065" y="24"/>
                  </a:lnTo>
                  <a:lnTo>
                    <a:pt x="2065" y="24"/>
                  </a:lnTo>
                  <a:lnTo>
                    <a:pt x="1745" y="64"/>
                  </a:lnTo>
                  <a:lnTo>
                    <a:pt x="1753" y="56"/>
                  </a:lnTo>
                  <a:lnTo>
                    <a:pt x="1409" y="176"/>
                  </a:lnTo>
                  <a:lnTo>
                    <a:pt x="1409" y="176"/>
                  </a:lnTo>
                  <a:lnTo>
                    <a:pt x="1081" y="416"/>
                  </a:lnTo>
                  <a:lnTo>
                    <a:pt x="1081" y="416"/>
                  </a:lnTo>
                  <a:lnTo>
                    <a:pt x="737" y="760"/>
                  </a:lnTo>
                  <a:lnTo>
                    <a:pt x="737" y="760"/>
                  </a:lnTo>
                  <a:lnTo>
                    <a:pt x="416" y="1241"/>
                  </a:lnTo>
                  <a:lnTo>
                    <a:pt x="240" y="1529"/>
                  </a:lnTo>
                  <a:lnTo>
                    <a:pt x="16" y="1953"/>
                  </a:lnTo>
                  <a:lnTo>
                    <a:pt x="8" y="1953"/>
                  </a:lnTo>
                  <a:lnTo>
                    <a:pt x="0" y="1953"/>
                  </a:lnTo>
                  <a:lnTo>
                    <a:pt x="0" y="1945"/>
                  </a:lnTo>
                  <a:lnTo>
                    <a:pt x="0" y="1937"/>
                  </a:lnTo>
                  <a:lnTo>
                    <a:pt x="0" y="1937"/>
                  </a:lnTo>
                  <a:close/>
                </a:path>
              </a:pathLst>
            </a:custGeom>
            <a:solidFill>
              <a:srgbClr val="4F81BD"/>
            </a:solidFill>
            <a:ln w="12700">
              <a:solidFill>
                <a:srgbClr val="4F81BD"/>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38" name="Freeform 14"/>
            <p:cNvSpPr>
              <a:spLocks/>
            </p:cNvSpPr>
            <p:nvPr/>
          </p:nvSpPr>
          <p:spPr bwMode="auto">
            <a:xfrm>
              <a:off x="1858963" y="4721225"/>
              <a:ext cx="114300" cy="114300"/>
            </a:xfrm>
            <a:custGeom>
              <a:avLst/>
              <a:gdLst/>
              <a:ahLst/>
              <a:cxnLst>
                <a:cxn ang="0">
                  <a:pos x="40" y="72"/>
                </a:cxn>
                <a:cxn ang="0">
                  <a:pos x="0" y="40"/>
                </a:cxn>
                <a:cxn ang="0">
                  <a:pos x="40" y="0"/>
                </a:cxn>
                <a:cxn ang="0">
                  <a:pos x="72" y="40"/>
                </a:cxn>
                <a:cxn ang="0">
                  <a:pos x="40" y="72"/>
                </a:cxn>
              </a:cxnLst>
              <a:rect l="0" t="0" r="r" b="b"/>
              <a:pathLst>
                <a:path w="72" h="72">
                  <a:moveTo>
                    <a:pt x="40" y="72"/>
                  </a:moveTo>
                  <a:lnTo>
                    <a:pt x="0" y="40"/>
                  </a:lnTo>
                  <a:lnTo>
                    <a:pt x="40" y="0"/>
                  </a:lnTo>
                  <a:lnTo>
                    <a:pt x="72" y="40"/>
                  </a:lnTo>
                  <a:lnTo>
                    <a:pt x="40" y="72"/>
                  </a:lnTo>
                  <a:close/>
                </a:path>
              </a:pathLst>
            </a:custGeom>
            <a:solidFill>
              <a:srgbClr val="4F81BD"/>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39" name="Freeform 15"/>
            <p:cNvSpPr>
              <a:spLocks noEditPoints="1"/>
            </p:cNvSpPr>
            <p:nvPr/>
          </p:nvSpPr>
          <p:spPr bwMode="auto">
            <a:xfrm>
              <a:off x="1858963" y="4721225"/>
              <a:ext cx="127000" cy="127000"/>
            </a:xfrm>
            <a:custGeom>
              <a:avLst/>
              <a:gdLst/>
              <a:ahLst/>
              <a:cxnLst>
                <a:cxn ang="0">
                  <a:pos x="40" y="80"/>
                </a:cxn>
                <a:cxn ang="0">
                  <a:pos x="32" y="80"/>
                </a:cxn>
                <a:cxn ang="0">
                  <a:pos x="0" y="40"/>
                </a:cxn>
                <a:cxn ang="0">
                  <a:pos x="0" y="32"/>
                </a:cxn>
                <a:cxn ang="0">
                  <a:pos x="32" y="0"/>
                </a:cxn>
                <a:cxn ang="0">
                  <a:pos x="40" y="0"/>
                </a:cxn>
                <a:cxn ang="0">
                  <a:pos x="80" y="32"/>
                </a:cxn>
                <a:cxn ang="0">
                  <a:pos x="80" y="40"/>
                </a:cxn>
                <a:cxn ang="0">
                  <a:pos x="40" y="80"/>
                </a:cxn>
                <a:cxn ang="0">
                  <a:pos x="72" y="32"/>
                </a:cxn>
                <a:cxn ang="0">
                  <a:pos x="72" y="40"/>
                </a:cxn>
                <a:cxn ang="0">
                  <a:pos x="32" y="8"/>
                </a:cxn>
                <a:cxn ang="0">
                  <a:pos x="40" y="8"/>
                </a:cxn>
                <a:cxn ang="0">
                  <a:pos x="8" y="40"/>
                </a:cxn>
                <a:cxn ang="0">
                  <a:pos x="8" y="32"/>
                </a:cxn>
                <a:cxn ang="0">
                  <a:pos x="40" y="72"/>
                </a:cxn>
                <a:cxn ang="0">
                  <a:pos x="32" y="72"/>
                </a:cxn>
                <a:cxn ang="0">
                  <a:pos x="72" y="32"/>
                </a:cxn>
              </a:cxnLst>
              <a:rect l="0" t="0" r="r" b="b"/>
              <a:pathLst>
                <a:path w="80" h="80">
                  <a:moveTo>
                    <a:pt x="40" y="80"/>
                  </a:moveTo>
                  <a:lnTo>
                    <a:pt x="32" y="80"/>
                  </a:lnTo>
                  <a:lnTo>
                    <a:pt x="0" y="40"/>
                  </a:lnTo>
                  <a:lnTo>
                    <a:pt x="0" y="32"/>
                  </a:lnTo>
                  <a:lnTo>
                    <a:pt x="32" y="0"/>
                  </a:lnTo>
                  <a:lnTo>
                    <a:pt x="40" y="0"/>
                  </a:lnTo>
                  <a:lnTo>
                    <a:pt x="80" y="32"/>
                  </a:lnTo>
                  <a:lnTo>
                    <a:pt x="80" y="40"/>
                  </a:lnTo>
                  <a:lnTo>
                    <a:pt x="40" y="80"/>
                  </a:lnTo>
                  <a:close/>
                  <a:moveTo>
                    <a:pt x="72" y="32"/>
                  </a:moveTo>
                  <a:lnTo>
                    <a:pt x="72" y="40"/>
                  </a:lnTo>
                  <a:lnTo>
                    <a:pt x="32" y="8"/>
                  </a:lnTo>
                  <a:lnTo>
                    <a:pt x="40" y="8"/>
                  </a:lnTo>
                  <a:lnTo>
                    <a:pt x="8" y="40"/>
                  </a:lnTo>
                  <a:lnTo>
                    <a:pt x="8" y="32"/>
                  </a:lnTo>
                  <a:lnTo>
                    <a:pt x="40" y="72"/>
                  </a:lnTo>
                  <a:lnTo>
                    <a:pt x="32" y="72"/>
                  </a:lnTo>
                  <a:lnTo>
                    <a:pt x="72" y="32"/>
                  </a:lnTo>
                  <a:close/>
                </a:path>
              </a:pathLst>
            </a:custGeom>
            <a:solidFill>
              <a:srgbClr val="4A7EBB"/>
            </a:solidFill>
            <a:ln w="0">
              <a:solidFill>
                <a:srgbClr val="4A7EBB"/>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40" name="Freeform 16"/>
            <p:cNvSpPr>
              <a:spLocks/>
            </p:cNvSpPr>
            <p:nvPr/>
          </p:nvSpPr>
          <p:spPr bwMode="auto">
            <a:xfrm>
              <a:off x="2214563" y="4048125"/>
              <a:ext cx="114300" cy="114300"/>
            </a:xfrm>
            <a:custGeom>
              <a:avLst/>
              <a:gdLst/>
              <a:ahLst/>
              <a:cxnLst>
                <a:cxn ang="0">
                  <a:pos x="40" y="72"/>
                </a:cxn>
                <a:cxn ang="0">
                  <a:pos x="0" y="32"/>
                </a:cxn>
                <a:cxn ang="0">
                  <a:pos x="40" y="0"/>
                </a:cxn>
                <a:cxn ang="0">
                  <a:pos x="72" y="32"/>
                </a:cxn>
                <a:cxn ang="0">
                  <a:pos x="40" y="72"/>
                </a:cxn>
              </a:cxnLst>
              <a:rect l="0" t="0" r="r" b="b"/>
              <a:pathLst>
                <a:path w="72" h="72">
                  <a:moveTo>
                    <a:pt x="40" y="72"/>
                  </a:moveTo>
                  <a:lnTo>
                    <a:pt x="0" y="32"/>
                  </a:lnTo>
                  <a:lnTo>
                    <a:pt x="40" y="0"/>
                  </a:lnTo>
                  <a:lnTo>
                    <a:pt x="72" y="32"/>
                  </a:lnTo>
                  <a:lnTo>
                    <a:pt x="40" y="72"/>
                  </a:lnTo>
                  <a:close/>
                </a:path>
              </a:pathLst>
            </a:custGeom>
            <a:solidFill>
              <a:srgbClr val="4F81BD"/>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41" name="Freeform 17"/>
            <p:cNvSpPr>
              <a:spLocks noEditPoints="1"/>
            </p:cNvSpPr>
            <p:nvPr/>
          </p:nvSpPr>
          <p:spPr bwMode="auto">
            <a:xfrm>
              <a:off x="2214563" y="4035425"/>
              <a:ext cx="127000" cy="127000"/>
            </a:xfrm>
            <a:custGeom>
              <a:avLst/>
              <a:gdLst/>
              <a:ahLst/>
              <a:cxnLst>
                <a:cxn ang="0">
                  <a:pos x="40" y="80"/>
                </a:cxn>
                <a:cxn ang="0">
                  <a:pos x="32" y="80"/>
                </a:cxn>
                <a:cxn ang="0">
                  <a:pos x="0" y="48"/>
                </a:cxn>
                <a:cxn ang="0">
                  <a:pos x="0" y="40"/>
                </a:cxn>
                <a:cxn ang="0">
                  <a:pos x="32" y="0"/>
                </a:cxn>
                <a:cxn ang="0">
                  <a:pos x="40" y="0"/>
                </a:cxn>
                <a:cxn ang="0">
                  <a:pos x="80" y="40"/>
                </a:cxn>
                <a:cxn ang="0">
                  <a:pos x="80" y="48"/>
                </a:cxn>
                <a:cxn ang="0">
                  <a:pos x="40" y="80"/>
                </a:cxn>
                <a:cxn ang="0">
                  <a:pos x="72" y="40"/>
                </a:cxn>
                <a:cxn ang="0">
                  <a:pos x="72" y="48"/>
                </a:cxn>
                <a:cxn ang="0">
                  <a:pos x="32" y="8"/>
                </a:cxn>
                <a:cxn ang="0">
                  <a:pos x="40" y="8"/>
                </a:cxn>
                <a:cxn ang="0">
                  <a:pos x="8" y="48"/>
                </a:cxn>
                <a:cxn ang="0">
                  <a:pos x="8" y="40"/>
                </a:cxn>
                <a:cxn ang="0">
                  <a:pos x="40" y="72"/>
                </a:cxn>
                <a:cxn ang="0">
                  <a:pos x="32" y="72"/>
                </a:cxn>
                <a:cxn ang="0">
                  <a:pos x="72" y="40"/>
                </a:cxn>
              </a:cxnLst>
              <a:rect l="0" t="0" r="r" b="b"/>
              <a:pathLst>
                <a:path w="80" h="80">
                  <a:moveTo>
                    <a:pt x="40" y="80"/>
                  </a:moveTo>
                  <a:lnTo>
                    <a:pt x="32" y="80"/>
                  </a:lnTo>
                  <a:lnTo>
                    <a:pt x="0" y="48"/>
                  </a:lnTo>
                  <a:lnTo>
                    <a:pt x="0" y="40"/>
                  </a:lnTo>
                  <a:lnTo>
                    <a:pt x="32" y="0"/>
                  </a:lnTo>
                  <a:lnTo>
                    <a:pt x="40" y="0"/>
                  </a:lnTo>
                  <a:lnTo>
                    <a:pt x="80" y="40"/>
                  </a:lnTo>
                  <a:lnTo>
                    <a:pt x="80" y="48"/>
                  </a:lnTo>
                  <a:lnTo>
                    <a:pt x="40" y="80"/>
                  </a:lnTo>
                  <a:close/>
                  <a:moveTo>
                    <a:pt x="72" y="40"/>
                  </a:moveTo>
                  <a:lnTo>
                    <a:pt x="72" y="48"/>
                  </a:lnTo>
                  <a:lnTo>
                    <a:pt x="32" y="8"/>
                  </a:lnTo>
                  <a:lnTo>
                    <a:pt x="40" y="8"/>
                  </a:lnTo>
                  <a:lnTo>
                    <a:pt x="8" y="48"/>
                  </a:lnTo>
                  <a:lnTo>
                    <a:pt x="8" y="40"/>
                  </a:lnTo>
                  <a:lnTo>
                    <a:pt x="40" y="72"/>
                  </a:lnTo>
                  <a:lnTo>
                    <a:pt x="32" y="72"/>
                  </a:lnTo>
                  <a:lnTo>
                    <a:pt x="72" y="40"/>
                  </a:lnTo>
                  <a:close/>
                </a:path>
              </a:pathLst>
            </a:custGeom>
            <a:solidFill>
              <a:srgbClr val="4A7EBB"/>
            </a:solidFill>
            <a:ln w="0">
              <a:solidFill>
                <a:srgbClr val="4A7EBB"/>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42" name="Freeform 18"/>
            <p:cNvSpPr>
              <a:spLocks/>
            </p:cNvSpPr>
            <p:nvPr/>
          </p:nvSpPr>
          <p:spPr bwMode="auto">
            <a:xfrm>
              <a:off x="2493963" y="3590925"/>
              <a:ext cx="114300" cy="114300"/>
            </a:xfrm>
            <a:custGeom>
              <a:avLst/>
              <a:gdLst/>
              <a:ahLst/>
              <a:cxnLst>
                <a:cxn ang="0">
                  <a:pos x="32" y="72"/>
                </a:cxn>
                <a:cxn ang="0">
                  <a:pos x="0" y="40"/>
                </a:cxn>
                <a:cxn ang="0">
                  <a:pos x="32" y="0"/>
                </a:cxn>
                <a:cxn ang="0">
                  <a:pos x="72" y="40"/>
                </a:cxn>
                <a:cxn ang="0">
                  <a:pos x="32" y="72"/>
                </a:cxn>
              </a:cxnLst>
              <a:rect l="0" t="0" r="r" b="b"/>
              <a:pathLst>
                <a:path w="72" h="72">
                  <a:moveTo>
                    <a:pt x="32" y="72"/>
                  </a:moveTo>
                  <a:lnTo>
                    <a:pt x="0" y="40"/>
                  </a:lnTo>
                  <a:lnTo>
                    <a:pt x="32" y="0"/>
                  </a:lnTo>
                  <a:lnTo>
                    <a:pt x="72" y="40"/>
                  </a:lnTo>
                  <a:lnTo>
                    <a:pt x="32" y="72"/>
                  </a:lnTo>
                  <a:close/>
                </a:path>
              </a:pathLst>
            </a:custGeom>
            <a:solidFill>
              <a:srgbClr val="4F81BD"/>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43" name="Freeform 19"/>
            <p:cNvSpPr>
              <a:spLocks noEditPoints="1"/>
            </p:cNvSpPr>
            <p:nvPr/>
          </p:nvSpPr>
          <p:spPr bwMode="auto">
            <a:xfrm>
              <a:off x="2481263" y="3590925"/>
              <a:ext cx="127000" cy="114300"/>
            </a:xfrm>
            <a:custGeom>
              <a:avLst/>
              <a:gdLst/>
              <a:ahLst/>
              <a:cxnLst>
                <a:cxn ang="0">
                  <a:pos x="48" y="72"/>
                </a:cxn>
                <a:cxn ang="0">
                  <a:pos x="40" y="72"/>
                </a:cxn>
                <a:cxn ang="0">
                  <a:pos x="0" y="40"/>
                </a:cxn>
                <a:cxn ang="0">
                  <a:pos x="0" y="32"/>
                </a:cxn>
                <a:cxn ang="0">
                  <a:pos x="40" y="0"/>
                </a:cxn>
                <a:cxn ang="0">
                  <a:pos x="48" y="0"/>
                </a:cxn>
                <a:cxn ang="0">
                  <a:pos x="80" y="32"/>
                </a:cxn>
                <a:cxn ang="0">
                  <a:pos x="80" y="40"/>
                </a:cxn>
                <a:cxn ang="0">
                  <a:pos x="48" y="72"/>
                </a:cxn>
                <a:cxn ang="0">
                  <a:pos x="72" y="32"/>
                </a:cxn>
                <a:cxn ang="0">
                  <a:pos x="72" y="40"/>
                </a:cxn>
                <a:cxn ang="0">
                  <a:pos x="40" y="0"/>
                </a:cxn>
                <a:cxn ang="0">
                  <a:pos x="48" y="0"/>
                </a:cxn>
                <a:cxn ang="0">
                  <a:pos x="8" y="40"/>
                </a:cxn>
                <a:cxn ang="0">
                  <a:pos x="8" y="32"/>
                </a:cxn>
                <a:cxn ang="0">
                  <a:pos x="48" y="72"/>
                </a:cxn>
                <a:cxn ang="0">
                  <a:pos x="40" y="72"/>
                </a:cxn>
                <a:cxn ang="0">
                  <a:pos x="72" y="32"/>
                </a:cxn>
              </a:cxnLst>
              <a:rect l="0" t="0" r="r" b="b"/>
              <a:pathLst>
                <a:path w="80" h="72">
                  <a:moveTo>
                    <a:pt x="48" y="72"/>
                  </a:moveTo>
                  <a:lnTo>
                    <a:pt x="40" y="72"/>
                  </a:lnTo>
                  <a:lnTo>
                    <a:pt x="0" y="40"/>
                  </a:lnTo>
                  <a:lnTo>
                    <a:pt x="0" y="32"/>
                  </a:lnTo>
                  <a:lnTo>
                    <a:pt x="40" y="0"/>
                  </a:lnTo>
                  <a:lnTo>
                    <a:pt x="48" y="0"/>
                  </a:lnTo>
                  <a:lnTo>
                    <a:pt x="80" y="32"/>
                  </a:lnTo>
                  <a:lnTo>
                    <a:pt x="80" y="40"/>
                  </a:lnTo>
                  <a:lnTo>
                    <a:pt x="48" y="72"/>
                  </a:lnTo>
                  <a:close/>
                  <a:moveTo>
                    <a:pt x="72" y="32"/>
                  </a:moveTo>
                  <a:lnTo>
                    <a:pt x="72" y="40"/>
                  </a:lnTo>
                  <a:lnTo>
                    <a:pt x="40" y="0"/>
                  </a:lnTo>
                  <a:lnTo>
                    <a:pt x="48" y="0"/>
                  </a:lnTo>
                  <a:lnTo>
                    <a:pt x="8" y="40"/>
                  </a:lnTo>
                  <a:lnTo>
                    <a:pt x="8" y="32"/>
                  </a:lnTo>
                  <a:lnTo>
                    <a:pt x="48" y="72"/>
                  </a:lnTo>
                  <a:lnTo>
                    <a:pt x="40" y="72"/>
                  </a:lnTo>
                  <a:lnTo>
                    <a:pt x="72" y="32"/>
                  </a:lnTo>
                  <a:close/>
                </a:path>
              </a:pathLst>
            </a:custGeom>
            <a:solidFill>
              <a:srgbClr val="4A7EBB"/>
            </a:solidFill>
            <a:ln w="0">
              <a:solidFill>
                <a:srgbClr val="4A7EBB"/>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44" name="Freeform 20"/>
            <p:cNvSpPr>
              <a:spLocks/>
            </p:cNvSpPr>
            <p:nvPr/>
          </p:nvSpPr>
          <p:spPr bwMode="auto">
            <a:xfrm>
              <a:off x="3003551" y="2827338"/>
              <a:ext cx="114300" cy="114300"/>
            </a:xfrm>
            <a:custGeom>
              <a:avLst/>
              <a:gdLst/>
              <a:ahLst/>
              <a:cxnLst>
                <a:cxn ang="0">
                  <a:pos x="40" y="72"/>
                </a:cxn>
                <a:cxn ang="0">
                  <a:pos x="0" y="40"/>
                </a:cxn>
                <a:cxn ang="0">
                  <a:pos x="40" y="0"/>
                </a:cxn>
                <a:cxn ang="0">
                  <a:pos x="72" y="40"/>
                </a:cxn>
                <a:cxn ang="0">
                  <a:pos x="40" y="72"/>
                </a:cxn>
              </a:cxnLst>
              <a:rect l="0" t="0" r="r" b="b"/>
              <a:pathLst>
                <a:path w="72" h="72">
                  <a:moveTo>
                    <a:pt x="40" y="72"/>
                  </a:moveTo>
                  <a:lnTo>
                    <a:pt x="0" y="40"/>
                  </a:lnTo>
                  <a:lnTo>
                    <a:pt x="40" y="0"/>
                  </a:lnTo>
                  <a:lnTo>
                    <a:pt x="72" y="40"/>
                  </a:lnTo>
                  <a:lnTo>
                    <a:pt x="40" y="72"/>
                  </a:lnTo>
                  <a:close/>
                </a:path>
              </a:pathLst>
            </a:custGeom>
            <a:solidFill>
              <a:srgbClr val="4F81BD"/>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45" name="Freeform 21"/>
            <p:cNvSpPr>
              <a:spLocks noEditPoints="1"/>
            </p:cNvSpPr>
            <p:nvPr/>
          </p:nvSpPr>
          <p:spPr bwMode="auto">
            <a:xfrm>
              <a:off x="3003551" y="2827338"/>
              <a:ext cx="114300" cy="127000"/>
            </a:xfrm>
            <a:custGeom>
              <a:avLst/>
              <a:gdLst/>
              <a:ahLst/>
              <a:cxnLst>
                <a:cxn ang="0">
                  <a:pos x="40" y="80"/>
                </a:cxn>
                <a:cxn ang="0">
                  <a:pos x="32" y="80"/>
                </a:cxn>
                <a:cxn ang="0">
                  <a:pos x="0" y="40"/>
                </a:cxn>
                <a:cxn ang="0">
                  <a:pos x="0" y="40"/>
                </a:cxn>
                <a:cxn ang="0">
                  <a:pos x="32" y="0"/>
                </a:cxn>
                <a:cxn ang="0">
                  <a:pos x="40" y="0"/>
                </a:cxn>
                <a:cxn ang="0">
                  <a:pos x="72" y="40"/>
                </a:cxn>
                <a:cxn ang="0">
                  <a:pos x="72" y="40"/>
                </a:cxn>
                <a:cxn ang="0">
                  <a:pos x="40" y="80"/>
                </a:cxn>
                <a:cxn ang="0">
                  <a:pos x="72" y="40"/>
                </a:cxn>
                <a:cxn ang="0">
                  <a:pos x="72" y="40"/>
                </a:cxn>
                <a:cxn ang="0">
                  <a:pos x="32" y="8"/>
                </a:cxn>
                <a:cxn ang="0">
                  <a:pos x="40" y="8"/>
                </a:cxn>
                <a:cxn ang="0">
                  <a:pos x="0" y="40"/>
                </a:cxn>
                <a:cxn ang="0">
                  <a:pos x="0" y="40"/>
                </a:cxn>
                <a:cxn ang="0">
                  <a:pos x="40" y="72"/>
                </a:cxn>
                <a:cxn ang="0">
                  <a:pos x="32" y="72"/>
                </a:cxn>
                <a:cxn ang="0">
                  <a:pos x="72" y="40"/>
                </a:cxn>
              </a:cxnLst>
              <a:rect l="0" t="0" r="r" b="b"/>
              <a:pathLst>
                <a:path w="72" h="80">
                  <a:moveTo>
                    <a:pt x="40" y="80"/>
                  </a:moveTo>
                  <a:lnTo>
                    <a:pt x="32" y="80"/>
                  </a:lnTo>
                  <a:lnTo>
                    <a:pt x="0" y="40"/>
                  </a:lnTo>
                  <a:lnTo>
                    <a:pt x="0" y="40"/>
                  </a:lnTo>
                  <a:lnTo>
                    <a:pt x="32" y="0"/>
                  </a:lnTo>
                  <a:lnTo>
                    <a:pt x="40" y="0"/>
                  </a:lnTo>
                  <a:lnTo>
                    <a:pt x="72" y="40"/>
                  </a:lnTo>
                  <a:lnTo>
                    <a:pt x="72" y="40"/>
                  </a:lnTo>
                  <a:lnTo>
                    <a:pt x="40" y="80"/>
                  </a:lnTo>
                  <a:close/>
                  <a:moveTo>
                    <a:pt x="72" y="40"/>
                  </a:moveTo>
                  <a:lnTo>
                    <a:pt x="72" y="40"/>
                  </a:lnTo>
                  <a:lnTo>
                    <a:pt x="32" y="8"/>
                  </a:lnTo>
                  <a:lnTo>
                    <a:pt x="40" y="8"/>
                  </a:lnTo>
                  <a:lnTo>
                    <a:pt x="0" y="40"/>
                  </a:lnTo>
                  <a:lnTo>
                    <a:pt x="0" y="40"/>
                  </a:lnTo>
                  <a:lnTo>
                    <a:pt x="40" y="72"/>
                  </a:lnTo>
                  <a:lnTo>
                    <a:pt x="32" y="72"/>
                  </a:lnTo>
                  <a:lnTo>
                    <a:pt x="72" y="40"/>
                  </a:lnTo>
                  <a:close/>
                </a:path>
              </a:pathLst>
            </a:custGeom>
            <a:solidFill>
              <a:srgbClr val="4A7EBB"/>
            </a:solidFill>
            <a:ln w="0">
              <a:solidFill>
                <a:srgbClr val="4A7EBB"/>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46" name="Freeform 22"/>
            <p:cNvSpPr>
              <a:spLocks/>
            </p:cNvSpPr>
            <p:nvPr/>
          </p:nvSpPr>
          <p:spPr bwMode="auto">
            <a:xfrm>
              <a:off x="3549651" y="2281238"/>
              <a:ext cx="114300" cy="114300"/>
            </a:xfrm>
            <a:custGeom>
              <a:avLst/>
              <a:gdLst/>
              <a:ahLst/>
              <a:cxnLst>
                <a:cxn ang="0">
                  <a:pos x="40" y="72"/>
                </a:cxn>
                <a:cxn ang="0">
                  <a:pos x="0" y="32"/>
                </a:cxn>
                <a:cxn ang="0">
                  <a:pos x="40" y="0"/>
                </a:cxn>
                <a:cxn ang="0">
                  <a:pos x="72" y="32"/>
                </a:cxn>
                <a:cxn ang="0">
                  <a:pos x="40" y="72"/>
                </a:cxn>
              </a:cxnLst>
              <a:rect l="0" t="0" r="r" b="b"/>
              <a:pathLst>
                <a:path w="72" h="72">
                  <a:moveTo>
                    <a:pt x="40" y="72"/>
                  </a:moveTo>
                  <a:lnTo>
                    <a:pt x="0" y="32"/>
                  </a:lnTo>
                  <a:lnTo>
                    <a:pt x="40" y="0"/>
                  </a:lnTo>
                  <a:lnTo>
                    <a:pt x="72" y="32"/>
                  </a:lnTo>
                  <a:lnTo>
                    <a:pt x="40" y="72"/>
                  </a:lnTo>
                  <a:close/>
                </a:path>
              </a:pathLst>
            </a:custGeom>
            <a:solidFill>
              <a:srgbClr val="4F81BD"/>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47" name="Freeform 23"/>
            <p:cNvSpPr>
              <a:spLocks noEditPoints="1"/>
            </p:cNvSpPr>
            <p:nvPr/>
          </p:nvSpPr>
          <p:spPr bwMode="auto">
            <a:xfrm>
              <a:off x="3549651" y="2268538"/>
              <a:ext cx="127000" cy="127000"/>
            </a:xfrm>
            <a:custGeom>
              <a:avLst/>
              <a:gdLst/>
              <a:ahLst/>
              <a:cxnLst>
                <a:cxn ang="0">
                  <a:pos x="40" y="80"/>
                </a:cxn>
                <a:cxn ang="0">
                  <a:pos x="40" y="80"/>
                </a:cxn>
                <a:cxn ang="0">
                  <a:pos x="0" y="40"/>
                </a:cxn>
                <a:cxn ang="0">
                  <a:pos x="0" y="40"/>
                </a:cxn>
                <a:cxn ang="0">
                  <a:pos x="40" y="0"/>
                </a:cxn>
                <a:cxn ang="0">
                  <a:pos x="40" y="0"/>
                </a:cxn>
                <a:cxn ang="0">
                  <a:pos x="80" y="40"/>
                </a:cxn>
                <a:cxn ang="0">
                  <a:pos x="80" y="40"/>
                </a:cxn>
                <a:cxn ang="0">
                  <a:pos x="40" y="80"/>
                </a:cxn>
                <a:cxn ang="0">
                  <a:pos x="72" y="40"/>
                </a:cxn>
                <a:cxn ang="0">
                  <a:pos x="72" y="40"/>
                </a:cxn>
                <a:cxn ang="0">
                  <a:pos x="40" y="8"/>
                </a:cxn>
                <a:cxn ang="0">
                  <a:pos x="40" y="8"/>
                </a:cxn>
                <a:cxn ang="0">
                  <a:pos x="8" y="40"/>
                </a:cxn>
                <a:cxn ang="0">
                  <a:pos x="8" y="40"/>
                </a:cxn>
                <a:cxn ang="0">
                  <a:pos x="40" y="72"/>
                </a:cxn>
                <a:cxn ang="0">
                  <a:pos x="40" y="72"/>
                </a:cxn>
                <a:cxn ang="0">
                  <a:pos x="72" y="40"/>
                </a:cxn>
              </a:cxnLst>
              <a:rect l="0" t="0" r="r" b="b"/>
              <a:pathLst>
                <a:path w="80" h="80">
                  <a:moveTo>
                    <a:pt x="40" y="80"/>
                  </a:moveTo>
                  <a:lnTo>
                    <a:pt x="40" y="80"/>
                  </a:lnTo>
                  <a:lnTo>
                    <a:pt x="0" y="40"/>
                  </a:lnTo>
                  <a:lnTo>
                    <a:pt x="0" y="40"/>
                  </a:lnTo>
                  <a:lnTo>
                    <a:pt x="40" y="0"/>
                  </a:lnTo>
                  <a:lnTo>
                    <a:pt x="40" y="0"/>
                  </a:lnTo>
                  <a:lnTo>
                    <a:pt x="80" y="40"/>
                  </a:lnTo>
                  <a:lnTo>
                    <a:pt x="80" y="40"/>
                  </a:lnTo>
                  <a:lnTo>
                    <a:pt x="40" y="80"/>
                  </a:lnTo>
                  <a:close/>
                  <a:moveTo>
                    <a:pt x="72" y="40"/>
                  </a:moveTo>
                  <a:lnTo>
                    <a:pt x="72" y="40"/>
                  </a:lnTo>
                  <a:lnTo>
                    <a:pt x="40" y="8"/>
                  </a:lnTo>
                  <a:lnTo>
                    <a:pt x="40" y="8"/>
                  </a:lnTo>
                  <a:lnTo>
                    <a:pt x="8" y="40"/>
                  </a:lnTo>
                  <a:lnTo>
                    <a:pt x="8" y="40"/>
                  </a:lnTo>
                  <a:lnTo>
                    <a:pt x="40" y="72"/>
                  </a:lnTo>
                  <a:lnTo>
                    <a:pt x="40" y="72"/>
                  </a:lnTo>
                  <a:lnTo>
                    <a:pt x="72" y="40"/>
                  </a:lnTo>
                  <a:close/>
                </a:path>
              </a:pathLst>
            </a:custGeom>
            <a:solidFill>
              <a:srgbClr val="4A7EBB"/>
            </a:solidFill>
            <a:ln w="0">
              <a:solidFill>
                <a:srgbClr val="4A7EBB"/>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48" name="Freeform 24"/>
            <p:cNvSpPr>
              <a:spLocks/>
            </p:cNvSpPr>
            <p:nvPr/>
          </p:nvSpPr>
          <p:spPr bwMode="auto">
            <a:xfrm>
              <a:off x="4070351" y="1900238"/>
              <a:ext cx="114300" cy="114300"/>
            </a:xfrm>
            <a:custGeom>
              <a:avLst/>
              <a:gdLst/>
              <a:ahLst/>
              <a:cxnLst>
                <a:cxn ang="0">
                  <a:pos x="32" y="72"/>
                </a:cxn>
                <a:cxn ang="0">
                  <a:pos x="0" y="40"/>
                </a:cxn>
                <a:cxn ang="0">
                  <a:pos x="32" y="0"/>
                </a:cxn>
                <a:cxn ang="0">
                  <a:pos x="72" y="40"/>
                </a:cxn>
                <a:cxn ang="0">
                  <a:pos x="32" y="72"/>
                </a:cxn>
              </a:cxnLst>
              <a:rect l="0" t="0" r="r" b="b"/>
              <a:pathLst>
                <a:path w="72" h="72">
                  <a:moveTo>
                    <a:pt x="32" y="72"/>
                  </a:moveTo>
                  <a:lnTo>
                    <a:pt x="0" y="40"/>
                  </a:lnTo>
                  <a:lnTo>
                    <a:pt x="32" y="0"/>
                  </a:lnTo>
                  <a:lnTo>
                    <a:pt x="72" y="40"/>
                  </a:lnTo>
                  <a:lnTo>
                    <a:pt x="32" y="72"/>
                  </a:lnTo>
                  <a:close/>
                </a:path>
              </a:pathLst>
            </a:custGeom>
            <a:solidFill>
              <a:srgbClr val="4F81BD"/>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49" name="Freeform 25"/>
            <p:cNvSpPr>
              <a:spLocks noEditPoints="1"/>
            </p:cNvSpPr>
            <p:nvPr/>
          </p:nvSpPr>
          <p:spPr bwMode="auto">
            <a:xfrm>
              <a:off x="4057651" y="1900238"/>
              <a:ext cx="127000" cy="127000"/>
            </a:xfrm>
            <a:custGeom>
              <a:avLst/>
              <a:gdLst/>
              <a:ahLst/>
              <a:cxnLst>
                <a:cxn ang="0">
                  <a:pos x="40" y="80"/>
                </a:cxn>
                <a:cxn ang="0">
                  <a:pos x="40" y="80"/>
                </a:cxn>
                <a:cxn ang="0">
                  <a:pos x="0" y="40"/>
                </a:cxn>
                <a:cxn ang="0">
                  <a:pos x="0" y="40"/>
                </a:cxn>
                <a:cxn ang="0">
                  <a:pos x="40" y="0"/>
                </a:cxn>
                <a:cxn ang="0">
                  <a:pos x="40" y="0"/>
                </a:cxn>
                <a:cxn ang="0">
                  <a:pos x="80" y="40"/>
                </a:cxn>
                <a:cxn ang="0">
                  <a:pos x="80" y="40"/>
                </a:cxn>
                <a:cxn ang="0">
                  <a:pos x="40" y="80"/>
                </a:cxn>
                <a:cxn ang="0">
                  <a:pos x="72" y="40"/>
                </a:cxn>
                <a:cxn ang="0">
                  <a:pos x="72" y="40"/>
                </a:cxn>
                <a:cxn ang="0">
                  <a:pos x="40" y="8"/>
                </a:cxn>
                <a:cxn ang="0">
                  <a:pos x="40" y="8"/>
                </a:cxn>
                <a:cxn ang="0">
                  <a:pos x="8" y="40"/>
                </a:cxn>
                <a:cxn ang="0">
                  <a:pos x="8" y="40"/>
                </a:cxn>
                <a:cxn ang="0">
                  <a:pos x="40" y="72"/>
                </a:cxn>
                <a:cxn ang="0">
                  <a:pos x="40" y="72"/>
                </a:cxn>
                <a:cxn ang="0">
                  <a:pos x="72" y="40"/>
                </a:cxn>
              </a:cxnLst>
              <a:rect l="0" t="0" r="r" b="b"/>
              <a:pathLst>
                <a:path w="80" h="80">
                  <a:moveTo>
                    <a:pt x="40" y="80"/>
                  </a:moveTo>
                  <a:lnTo>
                    <a:pt x="40" y="80"/>
                  </a:lnTo>
                  <a:lnTo>
                    <a:pt x="0" y="40"/>
                  </a:lnTo>
                  <a:lnTo>
                    <a:pt x="0" y="40"/>
                  </a:lnTo>
                  <a:lnTo>
                    <a:pt x="40" y="0"/>
                  </a:lnTo>
                  <a:lnTo>
                    <a:pt x="40" y="0"/>
                  </a:lnTo>
                  <a:lnTo>
                    <a:pt x="80" y="40"/>
                  </a:lnTo>
                  <a:lnTo>
                    <a:pt x="80" y="40"/>
                  </a:lnTo>
                  <a:lnTo>
                    <a:pt x="40" y="80"/>
                  </a:lnTo>
                  <a:close/>
                  <a:moveTo>
                    <a:pt x="72" y="40"/>
                  </a:moveTo>
                  <a:lnTo>
                    <a:pt x="72" y="40"/>
                  </a:lnTo>
                  <a:lnTo>
                    <a:pt x="40" y="8"/>
                  </a:lnTo>
                  <a:lnTo>
                    <a:pt x="40" y="8"/>
                  </a:lnTo>
                  <a:lnTo>
                    <a:pt x="8" y="40"/>
                  </a:lnTo>
                  <a:lnTo>
                    <a:pt x="8" y="40"/>
                  </a:lnTo>
                  <a:lnTo>
                    <a:pt x="40" y="72"/>
                  </a:lnTo>
                  <a:lnTo>
                    <a:pt x="40" y="72"/>
                  </a:lnTo>
                  <a:lnTo>
                    <a:pt x="72" y="40"/>
                  </a:lnTo>
                  <a:close/>
                </a:path>
              </a:pathLst>
            </a:custGeom>
            <a:solidFill>
              <a:srgbClr val="4A7EBB"/>
            </a:solidFill>
            <a:ln w="0">
              <a:solidFill>
                <a:srgbClr val="4A7EBB"/>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50" name="Freeform 26"/>
            <p:cNvSpPr>
              <a:spLocks/>
            </p:cNvSpPr>
            <p:nvPr/>
          </p:nvSpPr>
          <p:spPr bwMode="auto">
            <a:xfrm>
              <a:off x="4616451" y="1709738"/>
              <a:ext cx="114300" cy="114300"/>
            </a:xfrm>
            <a:custGeom>
              <a:avLst/>
              <a:gdLst/>
              <a:ahLst/>
              <a:cxnLst>
                <a:cxn ang="0">
                  <a:pos x="32" y="72"/>
                </a:cxn>
                <a:cxn ang="0">
                  <a:pos x="0" y="32"/>
                </a:cxn>
                <a:cxn ang="0">
                  <a:pos x="32" y="0"/>
                </a:cxn>
                <a:cxn ang="0">
                  <a:pos x="72" y="32"/>
                </a:cxn>
                <a:cxn ang="0">
                  <a:pos x="32" y="72"/>
                </a:cxn>
              </a:cxnLst>
              <a:rect l="0" t="0" r="r" b="b"/>
              <a:pathLst>
                <a:path w="72" h="72">
                  <a:moveTo>
                    <a:pt x="32" y="72"/>
                  </a:moveTo>
                  <a:lnTo>
                    <a:pt x="0" y="32"/>
                  </a:lnTo>
                  <a:lnTo>
                    <a:pt x="32" y="0"/>
                  </a:lnTo>
                  <a:lnTo>
                    <a:pt x="72" y="32"/>
                  </a:lnTo>
                  <a:lnTo>
                    <a:pt x="32" y="72"/>
                  </a:lnTo>
                  <a:close/>
                </a:path>
              </a:pathLst>
            </a:custGeom>
            <a:solidFill>
              <a:srgbClr val="4F81BD"/>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51" name="Freeform 27"/>
            <p:cNvSpPr>
              <a:spLocks noEditPoints="1"/>
            </p:cNvSpPr>
            <p:nvPr/>
          </p:nvSpPr>
          <p:spPr bwMode="auto">
            <a:xfrm>
              <a:off x="4616451" y="1697038"/>
              <a:ext cx="114300" cy="127000"/>
            </a:xfrm>
            <a:custGeom>
              <a:avLst/>
              <a:gdLst/>
              <a:ahLst/>
              <a:cxnLst>
                <a:cxn ang="0">
                  <a:pos x="40" y="80"/>
                </a:cxn>
                <a:cxn ang="0">
                  <a:pos x="32" y="80"/>
                </a:cxn>
                <a:cxn ang="0">
                  <a:pos x="0" y="40"/>
                </a:cxn>
                <a:cxn ang="0">
                  <a:pos x="0" y="40"/>
                </a:cxn>
                <a:cxn ang="0">
                  <a:pos x="32" y="0"/>
                </a:cxn>
                <a:cxn ang="0">
                  <a:pos x="40" y="0"/>
                </a:cxn>
                <a:cxn ang="0">
                  <a:pos x="72" y="40"/>
                </a:cxn>
                <a:cxn ang="0">
                  <a:pos x="72" y="40"/>
                </a:cxn>
                <a:cxn ang="0">
                  <a:pos x="40" y="80"/>
                </a:cxn>
                <a:cxn ang="0">
                  <a:pos x="72" y="40"/>
                </a:cxn>
                <a:cxn ang="0">
                  <a:pos x="72" y="40"/>
                </a:cxn>
                <a:cxn ang="0">
                  <a:pos x="32" y="8"/>
                </a:cxn>
                <a:cxn ang="0">
                  <a:pos x="40" y="8"/>
                </a:cxn>
                <a:cxn ang="0">
                  <a:pos x="0" y="40"/>
                </a:cxn>
                <a:cxn ang="0">
                  <a:pos x="0" y="40"/>
                </a:cxn>
                <a:cxn ang="0">
                  <a:pos x="40" y="72"/>
                </a:cxn>
                <a:cxn ang="0">
                  <a:pos x="32" y="72"/>
                </a:cxn>
                <a:cxn ang="0">
                  <a:pos x="72" y="40"/>
                </a:cxn>
              </a:cxnLst>
              <a:rect l="0" t="0" r="r" b="b"/>
              <a:pathLst>
                <a:path w="72" h="80">
                  <a:moveTo>
                    <a:pt x="40" y="80"/>
                  </a:moveTo>
                  <a:lnTo>
                    <a:pt x="32" y="80"/>
                  </a:lnTo>
                  <a:lnTo>
                    <a:pt x="0" y="40"/>
                  </a:lnTo>
                  <a:lnTo>
                    <a:pt x="0" y="40"/>
                  </a:lnTo>
                  <a:lnTo>
                    <a:pt x="32" y="0"/>
                  </a:lnTo>
                  <a:lnTo>
                    <a:pt x="40" y="0"/>
                  </a:lnTo>
                  <a:lnTo>
                    <a:pt x="72" y="40"/>
                  </a:lnTo>
                  <a:lnTo>
                    <a:pt x="72" y="40"/>
                  </a:lnTo>
                  <a:lnTo>
                    <a:pt x="40" y="80"/>
                  </a:lnTo>
                  <a:close/>
                  <a:moveTo>
                    <a:pt x="72" y="40"/>
                  </a:moveTo>
                  <a:lnTo>
                    <a:pt x="72" y="40"/>
                  </a:lnTo>
                  <a:lnTo>
                    <a:pt x="32" y="8"/>
                  </a:lnTo>
                  <a:lnTo>
                    <a:pt x="40" y="8"/>
                  </a:lnTo>
                  <a:lnTo>
                    <a:pt x="0" y="40"/>
                  </a:lnTo>
                  <a:lnTo>
                    <a:pt x="0" y="40"/>
                  </a:lnTo>
                  <a:lnTo>
                    <a:pt x="40" y="72"/>
                  </a:lnTo>
                  <a:lnTo>
                    <a:pt x="32" y="72"/>
                  </a:lnTo>
                  <a:lnTo>
                    <a:pt x="72" y="40"/>
                  </a:lnTo>
                  <a:close/>
                </a:path>
              </a:pathLst>
            </a:custGeom>
            <a:solidFill>
              <a:srgbClr val="4A7EBB"/>
            </a:solidFill>
            <a:ln w="0">
              <a:solidFill>
                <a:srgbClr val="4A7EBB"/>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52" name="Freeform 28"/>
            <p:cNvSpPr>
              <a:spLocks/>
            </p:cNvSpPr>
            <p:nvPr/>
          </p:nvSpPr>
          <p:spPr bwMode="auto">
            <a:xfrm>
              <a:off x="5124451" y="1646238"/>
              <a:ext cx="114300" cy="114300"/>
            </a:xfrm>
            <a:custGeom>
              <a:avLst/>
              <a:gdLst/>
              <a:ahLst/>
              <a:cxnLst>
                <a:cxn ang="0">
                  <a:pos x="40" y="72"/>
                </a:cxn>
                <a:cxn ang="0">
                  <a:pos x="0" y="40"/>
                </a:cxn>
                <a:cxn ang="0">
                  <a:pos x="40" y="0"/>
                </a:cxn>
                <a:cxn ang="0">
                  <a:pos x="72" y="40"/>
                </a:cxn>
                <a:cxn ang="0">
                  <a:pos x="40" y="72"/>
                </a:cxn>
              </a:cxnLst>
              <a:rect l="0" t="0" r="r" b="b"/>
              <a:pathLst>
                <a:path w="72" h="72">
                  <a:moveTo>
                    <a:pt x="40" y="72"/>
                  </a:moveTo>
                  <a:lnTo>
                    <a:pt x="0" y="40"/>
                  </a:lnTo>
                  <a:lnTo>
                    <a:pt x="40" y="0"/>
                  </a:lnTo>
                  <a:lnTo>
                    <a:pt x="72" y="40"/>
                  </a:lnTo>
                  <a:lnTo>
                    <a:pt x="40" y="72"/>
                  </a:lnTo>
                  <a:close/>
                </a:path>
              </a:pathLst>
            </a:custGeom>
            <a:solidFill>
              <a:srgbClr val="4F81BD"/>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53" name="Freeform 29"/>
            <p:cNvSpPr>
              <a:spLocks noEditPoints="1"/>
            </p:cNvSpPr>
            <p:nvPr/>
          </p:nvSpPr>
          <p:spPr bwMode="auto">
            <a:xfrm>
              <a:off x="5124451" y="1646238"/>
              <a:ext cx="114300" cy="127000"/>
            </a:xfrm>
            <a:custGeom>
              <a:avLst/>
              <a:gdLst/>
              <a:ahLst/>
              <a:cxnLst>
                <a:cxn ang="0">
                  <a:pos x="40" y="80"/>
                </a:cxn>
                <a:cxn ang="0">
                  <a:pos x="32" y="80"/>
                </a:cxn>
                <a:cxn ang="0">
                  <a:pos x="0" y="40"/>
                </a:cxn>
                <a:cxn ang="0">
                  <a:pos x="0" y="32"/>
                </a:cxn>
                <a:cxn ang="0">
                  <a:pos x="32" y="0"/>
                </a:cxn>
                <a:cxn ang="0">
                  <a:pos x="40" y="0"/>
                </a:cxn>
                <a:cxn ang="0">
                  <a:pos x="72" y="32"/>
                </a:cxn>
                <a:cxn ang="0">
                  <a:pos x="72" y="40"/>
                </a:cxn>
                <a:cxn ang="0">
                  <a:pos x="40" y="80"/>
                </a:cxn>
                <a:cxn ang="0">
                  <a:pos x="72" y="32"/>
                </a:cxn>
                <a:cxn ang="0">
                  <a:pos x="72" y="40"/>
                </a:cxn>
                <a:cxn ang="0">
                  <a:pos x="32" y="8"/>
                </a:cxn>
                <a:cxn ang="0">
                  <a:pos x="40" y="8"/>
                </a:cxn>
                <a:cxn ang="0">
                  <a:pos x="0" y="40"/>
                </a:cxn>
                <a:cxn ang="0">
                  <a:pos x="0" y="32"/>
                </a:cxn>
                <a:cxn ang="0">
                  <a:pos x="40" y="72"/>
                </a:cxn>
                <a:cxn ang="0">
                  <a:pos x="32" y="72"/>
                </a:cxn>
                <a:cxn ang="0">
                  <a:pos x="72" y="32"/>
                </a:cxn>
              </a:cxnLst>
              <a:rect l="0" t="0" r="r" b="b"/>
              <a:pathLst>
                <a:path w="72" h="80">
                  <a:moveTo>
                    <a:pt x="40" y="80"/>
                  </a:moveTo>
                  <a:lnTo>
                    <a:pt x="32" y="80"/>
                  </a:lnTo>
                  <a:lnTo>
                    <a:pt x="0" y="40"/>
                  </a:lnTo>
                  <a:lnTo>
                    <a:pt x="0" y="32"/>
                  </a:lnTo>
                  <a:lnTo>
                    <a:pt x="32" y="0"/>
                  </a:lnTo>
                  <a:lnTo>
                    <a:pt x="40" y="0"/>
                  </a:lnTo>
                  <a:lnTo>
                    <a:pt x="72" y="32"/>
                  </a:lnTo>
                  <a:lnTo>
                    <a:pt x="72" y="40"/>
                  </a:lnTo>
                  <a:lnTo>
                    <a:pt x="40" y="80"/>
                  </a:lnTo>
                  <a:close/>
                  <a:moveTo>
                    <a:pt x="72" y="32"/>
                  </a:moveTo>
                  <a:lnTo>
                    <a:pt x="72" y="40"/>
                  </a:lnTo>
                  <a:lnTo>
                    <a:pt x="32" y="8"/>
                  </a:lnTo>
                  <a:lnTo>
                    <a:pt x="40" y="8"/>
                  </a:lnTo>
                  <a:lnTo>
                    <a:pt x="0" y="40"/>
                  </a:lnTo>
                  <a:lnTo>
                    <a:pt x="0" y="32"/>
                  </a:lnTo>
                  <a:lnTo>
                    <a:pt x="40" y="72"/>
                  </a:lnTo>
                  <a:lnTo>
                    <a:pt x="32" y="72"/>
                  </a:lnTo>
                  <a:lnTo>
                    <a:pt x="72" y="32"/>
                  </a:lnTo>
                  <a:close/>
                </a:path>
              </a:pathLst>
            </a:custGeom>
            <a:solidFill>
              <a:srgbClr val="4A7EBB"/>
            </a:solidFill>
            <a:ln w="0">
              <a:solidFill>
                <a:srgbClr val="4A7EBB"/>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54" name="Freeform 30"/>
            <p:cNvSpPr>
              <a:spLocks/>
            </p:cNvSpPr>
            <p:nvPr/>
          </p:nvSpPr>
          <p:spPr bwMode="auto">
            <a:xfrm>
              <a:off x="5670551" y="1709738"/>
              <a:ext cx="114300" cy="114300"/>
            </a:xfrm>
            <a:custGeom>
              <a:avLst/>
              <a:gdLst/>
              <a:ahLst/>
              <a:cxnLst>
                <a:cxn ang="0">
                  <a:pos x="40" y="72"/>
                </a:cxn>
                <a:cxn ang="0">
                  <a:pos x="0" y="32"/>
                </a:cxn>
                <a:cxn ang="0">
                  <a:pos x="40" y="0"/>
                </a:cxn>
                <a:cxn ang="0">
                  <a:pos x="72" y="32"/>
                </a:cxn>
                <a:cxn ang="0">
                  <a:pos x="40" y="72"/>
                </a:cxn>
              </a:cxnLst>
              <a:rect l="0" t="0" r="r" b="b"/>
              <a:pathLst>
                <a:path w="72" h="72">
                  <a:moveTo>
                    <a:pt x="40" y="72"/>
                  </a:moveTo>
                  <a:lnTo>
                    <a:pt x="0" y="32"/>
                  </a:lnTo>
                  <a:lnTo>
                    <a:pt x="40" y="0"/>
                  </a:lnTo>
                  <a:lnTo>
                    <a:pt x="72" y="32"/>
                  </a:lnTo>
                  <a:lnTo>
                    <a:pt x="40" y="72"/>
                  </a:lnTo>
                  <a:close/>
                </a:path>
              </a:pathLst>
            </a:custGeom>
            <a:solidFill>
              <a:srgbClr val="4F81BD"/>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55" name="Freeform 31"/>
            <p:cNvSpPr>
              <a:spLocks noEditPoints="1"/>
            </p:cNvSpPr>
            <p:nvPr/>
          </p:nvSpPr>
          <p:spPr bwMode="auto">
            <a:xfrm>
              <a:off x="5670551" y="1709738"/>
              <a:ext cx="127000" cy="114300"/>
            </a:xfrm>
            <a:custGeom>
              <a:avLst/>
              <a:gdLst/>
              <a:ahLst/>
              <a:cxnLst>
                <a:cxn ang="0">
                  <a:pos x="40" y="72"/>
                </a:cxn>
                <a:cxn ang="0">
                  <a:pos x="40" y="72"/>
                </a:cxn>
                <a:cxn ang="0">
                  <a:pos x="0" y="40"/>
                </a:cxn>
                <a:cxn ang="0">
                  <a:pos x="0" y="32"/>
                </a:cxn>
                <a:cxn ang="0">
                  <a:pos x="40" y="0"/>
                </a:cxn>
                <a:cxn ang="0">
                  <a:pos x="40" y="0"/>
                </a:cxn>
                <a:cxn ang="0">
                  <a:pos x="80" y="32"/>
                </a:cxn>
                <a:cxn ang="0">
                  <a:pos x="80" y="40"/>
                </a:cxn>
                <a:cxn ang="0">
                  <a:pos x="40" y="72"/>
                </a:cxn>
                <a:cxn ang="0">
                  <a:pos x="72" y="32"/>
                </a:cxn>
                <a:cxn ang="0">
                  <a:pos x="72" y="40"/>
                </a:cxn>
                <a:cxn ang="0">
                  <a:pos x="40" y="0"/>
                </a:cxn>
                <a:cxn ang="0">
                  <a:pos x="40" y="0"/>
                </a:cxn>
                <a:cxn ang="0">
                  <a:pos x="8" y="40"/>
                </a:cxn>
                <a:cxn ang="0">
                  <a:pos x="8" y="32"/>
                </a:cxn>
                <a:cxn ang="0">
                  <a:pos x="40" y="72"/>
                </a:cxn>
                <a:cxn ang="0">
                  <a:pos x="40" y="72"/>
                </a:cxn>
                <a:cxn ang="0">
                  <a:pos x="72" y="32"/>
                </a:cxn>
              </a:cxnLst>
              <a:rect l="0" t="0" r="r" b="b"/>
              <a:pathLst>
                <a:path w="80" h="72">
                  <a:moveTo>
                    <a:pt x="40" y="72"/>
                  </a:moveTo>
                  <a:lnTo>
                    <a:pt x="40" y="72"/>
                  </a:lnTo>
                  <a:lnTo>
                    <a:pt x="0" y="40"/>
                  </a:lnTo>
                  <a:lnTo>
                    <a:pt x="0" y="32"/>
                  </a:lnTo>
                  <a:lnTo>
                    <a:pt x="40" y="0"/>
                  </a:lnTo>
                  <a:lnTo>
                    <a:pt x="40" y="0"/>
                  </a:lnTo>
                  <a:lnTo>
                    <a:pt x="80" y="32"/>
                  </a:lnTo>
                  <a:lnTo>
                    <a:pt x="80" y="40"/>
                  </a:lnTo>
                  <a:lnTo>
                    <a:pt x="40" y="72"/>
                  </a:lnTo>
                  <a:close/>
                  <a:moveTo>
                    <a:pt x="72" y="32"/>
                  </a:moveTo>
                  <a:lnTo>
                    <a:pt x="72" y="40"/>
                  </a:lnTo>
                  <a:lnTo>
                    <a:pt x="40" y="0"/>
                  </a:lnTo>
                  <a:lnTo>
                    <a:pt x="40" y="0"/>
                  </a:lnTo>
                  <a:lnTo>
                    <a:pt x="8" y="40"/>
                  </a:lnTo>
                  <a:lnTo>
                    <a:pt x="8" y="32"/>
                  </a:lnTo>
                  <a:lnTo>
                    <a:pt x="40" y="72"/>
                  </a:lnTo>
                  <a:lnTo>
                    <a:pt x="40" y="72"/>
                  </a:lnTo>
                  <a:lnTo>
                    <a:pt x="72" y="32"/>
                  </a:lnTo>
                  <a:close/>
                </a:path>
              </a:pathLst>
            </a:custGeom>
            <a:solidFill>
              <a:srgbClr val="4A7EBB"/>
            </a:solidFill>
            <a:ln w="0">
              <a:solidFill>
                <a:srgbClr val="4A7EBB"/>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56" name="Freeform 32"/>
            <p:cNvSpPr>
              <a:spLocks/>
            </p:cNvSpPr>
            <p:nvPr/>
          </p:nvSpPr>
          <p:spPr bwMode="auto">
            <a:xfrm>
              <a:off x="6191251" y="1862138"/>
              <a:ext cx="115888" cy="114300"/>
            </a:xfrm>
            <a:custGeom>
              <a:avLst/>
              <a:gdLst/>
              <a:ahLst/>
              <a:cxnLst>
                <a:cxn ang="0">
                  <a:pos x="32" y="72"/>
                </a:cxn>
                <a:cxn ang="0">
                  <a:pos x="0" y="32"/>
                </a:cxn>
                <a:cxn ang="0">
                  <a:pos x="32" y="0"/>
                </a:cxn>
                <a:cxn ang="0">
                  <a:pos x="73" y="32"/>
                </a:cxn>
                <a:cxn ang="0">
                  <a:pos x="32" y="72"/>
                </a:cxn>
              </a:cxnLst>
              <a:rect l="0" t="0" r="r" b="b"/>
              <a:pathLst>
                <a:path w="73" h="72">
                  <a:moveTo>
                    <a:pt x="32" y="72"/>
                  </a:moveTo>
                  <a:lnTo>
                    <a:pt x="0" y="32"/>
                  </a:lnTo>
                  <a:lnTo>
                    <a:pt x="32" y="0"/>
                  </a:lnTo>
                  <a:lnTo>
                    <a:pt x="73" y="32"/>
                  </a:lnTo>
                  <a:lnTo>
                    <a:pt x="32" y="72"/>
                  </a:lnTo>
                  <a:close/>
                </a:path>
              </a:pathLst>
            </a:custGeom>
            <a:solidFill>
              <a:srgbClr val="4F81BD"/>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57" name="Freeform 33"/>
            <p:cNvSpPr>
              <a:spLocks noEditPoints="1"/>
            </p:cNvSpPr>
            <p:nvPr/>
          </p:nvSpPr>
          <p:spPr bwMode="auto">
            <a:xfrm>
              <a:off x="6178551" y="1849438"/>
              <a:ext cx="128588" cy="127000"/>
            </a:xfrm>
            <a:custGeom>
              <a:avLst/>
              <a:gdLst/>
              <a:ahLst/>
              <a:cxnLst>
                <a:cxn ang="0">
                  <a:pos x="40" y="80"/>
                </a:cxn>
                <a:cxn ang="0">
                  <a:pos x="40" y="80"/>
                </a:cxn>
                <a:cxn ang="0">
                  <a:pos x="0" y="48"/>
                </a:cxn>
                <a:cxn ang="0">
                  <a:pos x="0" y="40"/>
                </a:cxn>
                <a:cxn ang="0">
                  <a:pos x="40" y="0"/>
                </a:cxn>
                <a:cxn ang="0">
                  <a:pos x="40" y="0"/>
                </a:cxn>
                <a:cxn ang="0">
                  <a:pos x="81" y="40"/>
                </a:cxn>
                <a:cxn ang="0">
                  <a:pos x="81" y="48"/>
                </a:cxn>
                <a:cxn ang="0">
                  <a:pos x="40" y="80"/>
                </a:cxn>
                <a:cxn ang="0">
                  <a:pos x="73" y="40"/>
                </a:cxn>
                <a:cxn ang="0">
                  <a:pos x="73" y="48"/>
                </a:cxn>
                <a:cxn ang="0">
                  <a:pos x="40" y="8"/>
                </a:cxn>
                <a:cxn ang="0">
                  <a:pos x="40" y="8"/>
                </a:cxn>
                <a:cxn ang="0">
                  <a:pos x="8" y="48"/>
                </a:cxn>
                <a:cxn ang="0">
                  <a:pos x="8" y="40"/>
                </a:cxn>
                <a:cxn ang="0">
                  <a:pos x="40" y="72"/>
                </a:cxn>
                <a:cxn ang="0">
                  <a:pos x="40" y="72"/>
                </a:cxn>
                <a:cxn ang="0">
                  <a:pos x="73" y="40"/>
                </a:cxn>
              </a:cxnLst>
              <a:rect l="0" t="0" r="r" b="b"/>
              <a:pathLst>
                <a:path w="81" h="80">
                  <a:moveTo>
                    <a:pt x="40" y="80"/>
                  </a:moveTo>
                  <a:lnTo>
                    <a:pt x="40" y="80"/>
                  </a:lnTo>
                  <a:lnTo>
                    <a:pt x="0" y="48"/>
                  </a:lnTo>
                  <a:lnTo>
                    <a:pt x="0" y="40"/>
                  </a:lnTo>
                  <a:lnTo>
                    <a:pt x="40" y="0"/>
                  </a:lnTo>
                  <a:lnTo>
                    <a:pt x="40" y="0"/>
                  </a:lnTo>
                  <a:lnTo>
                    <a:pt x="81" y="40"/>
                  </a:lnTo>
                  <a:lnTo>
                    <a:pt x="81" y="48"/>
                  </a:lnTo>
                  <a:lnTo>
                    <a:pt x="40" y="80"/>
                  </a:lnTo>
                  <a:close/>
                  <a:moveTo>
                    <a:pt x="73" y="40"/>
                  </a:moveTo>
                  <a:lnTo>
                    <a:pt x="73" y="48"/>
                  </a:lnTo>
                  <a:lnTo>
                    <a:pt x="40" y="8"/>
                  </a:lnTo>
                  <a:lnTo>
                    <a:pt x="40" y="8"/>
                  </a:lnTo>
                  <a:lnTo>
                    <a:pt x="8" y="48"/>
                  </a:lnTo>
                  <a:lnTo>
                    <a:pt x="8" y="40"/>
                  </a:lnTo>
                  <a:lnTo>
                    <a:pt x="40" y="72"/>
                  </a:lnTo>
                  <a:lnTo>
                    <a:pt x="40" y="72"/>
                  </a:lnTo>
                  <a:lnTo>
                    <a:pt x="73" y="40"/>
                  </a:lnTo>
                  <a:close/>
                </a:path>
              </a:pathLst>
            </a:custGeom>
            <a:solidFill>
              <a:srgbClr val="4A7EBB"/>
            </a:solidFill>
            <a:ln w="0">
              <a:solidFill>
                <a:srgbClr val="4A7EBB"/>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58" name="Freeform 34"/>
            <p:cNvSpPr>
              <a:spLocks/>
            </p:cNvSpPr>
            <p:nvPr/>
          </p:nvSpPr>
          <p:spPr bwMode="auto">
            <a:xfrm>
              <a:off x="6738938" y="2065338"/>
              <a:ext cx="114300" cy="114300"/>
            </a:xfrm>
            <a:custGeom>
              <a:avLst/>
              <a:gdLst/>
              <a:ahLst/>
              <a:cxnLst>
                <a:cxn ang="0">
                  <a:pos x="32" y="72"/>
                </a:cxn>
                <a:cxn ang="0">
                  <a:pos x="0" y="40"/>
                </a:cxn>
                <a:cxn ang="0">
                  <a:pos x="32" y="0"/>
                </a:cxn>
                <a:cxn ang="0">
                  <a:pos x="72" y="40"/>
                </a:cxn>
                <a:cxn ang="0">
                  <a:pos x="32" y="72"/>
                </a:cxn>
              </a:cxnLst>
              <a:rect l="0" t="0" r="r" b="b"/>
              <a:pathLst>
                <a:path w="72" h="72">
                  <a:moveTo>
                    <a:pt x="32" y="72"/>
                  </a:moveTo>
                  <a:lnTo>
                    <a:pt x="0" y="40"/>
                  </a:lnTo>
                  <a:lnTo>
                    <a:pt x="32" y="0"/>
                  </a:lnTo>
                  <a:lnTo>
                    <a:pt x="72" y="40"/>
                  </a:lnTo>
                  <a:lnTo>
                    <a:pt x="32" y="72"/>
                  </a:lnTo>
                  <a:close/>
                </a:path>
              </a:pathLst>
            </a:custGeom>
            <a:solidFill>
              <a:srgbClr val="4F81BD"/>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59" name="Freeform 35"/>
            <p:cNvSpPr>
              <a:spLocks noEditPoints="1"/>
            </p:cNvSpPr>
            <p:nvPr/>
          </p:nvSpPr>
          <p:spPr bwMode="auto">
            <a:xfrm>
              <a:off x="6738938" y="2065338"/>
              <a:ext cx="114300" cy="127000"/>
            </a:xfrm>
            <a:custGeom>
              <a:avLst/>
              <a:gdLst/>
              <a:ahLst/>
              <a:cxnLst>
                <a:cxn ang="0">
                  <a:pos x="40" y="80"/>
                </a:cxn>
                <a:cxn ang="0">
                  <a:pos x="32" y="80"/>
                </a:cxn>
                <a:cxn ang="0">
                  <a:pos x="0" y="40"/>
                </a:cxn>
                <a:cxn ang="0">
                  <a:pos x="0" y="40"/>
                </a:cxn>
                <a:cxn ang="0">
                  <a:pos x="32" y="0"/>
                </a:cxn>
                <a:cxn ang="0">
                  <a:pos x="40" y="0"/>
                </a:cxn>
                <a:cxn ang="0">
                  <a:pos x="72" y="40"/>
                </a:cxn>
                <a:cxn ang="0">
                  <a:pos x="72" y="40"/>
                </a:cxn>
                <a:cxn ang="0">
                  <a:pos x="40" y="80"/>
                </a:cxn>
                <a:cxn ang="0">
                  <a:pos x="72" y="40"/>
                </a:cxn>
                <a:cxn ang="0">
                  <a:pos x="72" y="40"/>
                </a:cxn>
                <a:cxn ang="0">
                  <a:pos x="32" y="8"/>
                </a:cxn>
                <a:cxn ang="0">
                  <a:pos x="40" y="8"/>
                </a:cxn>
                <a:cxn ang="0">
                  <a:pos x="0" y="40"/>
                </a:cxn>
                <a:cxn ang="0">
                  <a:pos x="0" y="40"/>
                </a:cxn>
                <a:cxn ang="0">
                  <a:pos x="40" y="72"/>
                </a:cxn>
                <a:cxn ang="0">
                  <a:pos x="32" y="72"/>
                </a:cxn>
                <a:cxn ang="0">
                  <a:pos x="72" y="40"/>
                </a:cxn>
              </a:cxnLst>
              <a:rect l="0" t="0" r="r" b="b"/>
              <a:pathLst>
                <a:path w="72" h="80">
                  <a:moveTo>
                    <a:pt x="40" y="80"/>
                  </a:moveTo>
                  <a:lnTo>
                    <a:pt x="32" y="80"/>
                  </a:lnTo>
                  <a:lnTo>
                    <a:pt x="0" y="40"/>
                  </a:lnTo>
                  <a:lnTo>
                    <a:pt x="0" y="40"/>
                  </a:lnTo>
                  <a:lnTo>
                    <a:pt x="32" y="0"/>
                  </a:lnTo>
                  <a:lnTo>
                    <a:pt x="40" y="0"/>
                  </a:lnTo>
                  <a:lnTo>
                    <a:pt x="72" y="40"/>
                  </a:lnTo>
                  <a:lnTo>
                    <a:pt x="72" y="40"/>
                  </a:lnTo>
                  <a:lnTo>
                    <a:pt x="40" y="80"/>
                  </a:lnTo>
                  <a:close/>
                  <a:moveTo>
                    <a:pt x="72" y="40"/>
                  </a:moveTo>
                  <a:lnTo>
                    <a:pt x="72" y="40"/>
                  </a:lnTo>
                  <a:lnTo>
                    <a:pt x="32" y="8"/>
                  </a:lnTo>
                  <a:lnTo>
                    <a:pt x="40" y="8"/>
                  </a:lnTo>
                  <a:lnTo>
                    <a:pt x="0" y="40"/>
                  </a:lnTo>
                  <a:lnTo>
                    <a:pt x="0" y="40"/>
                  </a:lnTo>
                  <a:lnTo>
                    <a:pt x="40" y="72"/>
                  </a:lnTo>
                  <a:lnTo>
                    <a:pt x="32" y="72"/>
                  </a:lnTo>
                  <a:lnTo>
                    <a:pt x="72" y="40"/>
                  </a:lnTo>
                  <a:close/>
                </a:path>
              </a:pathLst>
            </a:custGeom>
            <a:solidFill>
              <a:srgbClr val="4A7EBB"/>
            </a:solidFill>
            <a:ln w="0">
              <a:solidFill>
                <a:srgbClr val="4A7EBB"/>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60" name="Freeform 36"/>
            <p:cNvSpPr>
              <a:spLocks/>
            </p:cNvSpPr>
            <p:nvPr/>
          </p:nvSpPr>
          <p:spPr bwMode="auto">
            <a:xfrm>
              <a:off x="1897063" y="1481138"/>
              <a:ext cx="4918075" cy="1982787"/>
            </a:xfrm>
            <a:custGeom>
              <a:avLst/>
              <a:gdLst/>
              <a:ahLst/>
              <a:cxnLst>
                <a:cxn ang="0">
                  <a:pos x="16" y="0"/>
                </a:cxn>
                <a:cxn ang="0">
                  <a:pos x="240" y="88"/>
                </a:cxn>
                <a:cxn ang="0">
                  <a:pos x="416" y="160"/>
                </a:cxn>
                <a:cxn ang="0">
                  <a:pos x="737" y="304"/>
                </a:cxn>
                <a:cxn ang="0">
                  <a:pos x="1081" y="456"/>
                </a:cxn>
                <a:cxn ang="0">
                  <a:pos x="1409" y="608"/>
                </a:cxn>
                <a:cxn ang="0">
                  <a:pos x="1753" y="752"/>
                </a:cxn>
                <a:cxn ang="0">
                  <a:pos x="2073" y="880"/>
                </a:cxn>
                <a:cxn ang="0">
                  <a:pos x="2417" y="1016"/>
                </a:cxn>
                <a:cxn ang="0">
                  <a:pos x="2745" y="1128"/>
                </a:cxn>
                <a:cxn ang="0">
                  <a:pos x="3082" y="1224"/>
                </a:cxn>
                <a:cxn ang="0">
                  <a:pos x="3098" y="1233"/>
                </a:cxn>
                <a:cxn ang="0">
                  <a:pos x="3082" y="1249"/>
                </a:cxn>
                <a:cxn ang="0">
                  <a:pos x="2737" y="1144"/>
                </a:cxn>
                <a:cxn ang="0">
                  <a:pos x="2409" y="1032"/>
                </a:cxn>
                <a:cxn ang="0">
                  <a:pos x="2065" y="896"/>
                </a:cxn>
                <a:cxn ang="0">
                  <a:pos x="1737" y="768"/>
                </a:cxn>
                <a:cxn ang="0">
                  <a:pos x="1393" y="624"/>
                </a:cxn>
                <a:cxn ang="0">
                  <a:pos x="1065" y="472"/>
                </a:cxn>
                <a:cxn ang="0">
                  <a:pos x="721" y="320"/>
                </a:cxn>
                <a:cxn ang="0">
                  <a:pos x="400" y="176"/>
                </a:cxn>
                <a:cxn ang="0">
                  <a:pos x="232" y="104"/>
                </a:cxn>
                <a:cxn ang="0">
                  <a:pos x="8" y="16"/>
                </a:cxn>
                <a:cxn ang="0">
                  <a:pos x="0" y="16"/>
                </a:cxn>
                <a:cxn ang="0">
                  <a:pos x="0" y="8"/>
                </a:cxn>
                <a:cxn ang="0">
                  <a:pos x="0" y="0"/>
                </a:cxn>
                <a:cxn ang="0">
                  <a:pos x="16" y="0"/>
                </a:cxn>
                <a:cxn ang="0">
                  <a:pos x="16" y="0"/>
                </a:cxn>
              </a:cxnLst>
              <a:rect l="0" t="0" r="r" b="b"/>
              <a:pathLst>
                <a:path w="3098" h="1249">
                  <a:moveTo>
                    <a:pt x="16" y="0"/>
                  </a:moveTo>
                  <a:lnTo>
                    <a:pt x="240" y="88"/>
                  </a:lnTo>
                  <a:lnTo>
                    <a:pt x="416" y="160"/>
                  </a:lnTo>
                  <a:lnTo>
                    <a:pt x="737" y="304"/>
                  </a:lnTo>
                  <a:lnTo>
                    <a:pt x="1081" y="456"/>
                  </a:lnTo>
                  <a:lnTo>
                    <a:pt x="1409" y="608"/>
                  </a:lnTo>
                  <a:lnTo>
                    <a:pt x="1753" y="752"/>
                  </a:lnTo>
                  <a:lnTo>
                    <a:pt x="2073" y="880"/>
                  </a:lnTo>
                  <a:lnTo>
                    <a:pt x="2417" y="1016"/>
                  </a:lnTo>
                  <a:lnTo>
                    <a:pt x="2745" y="1128"/>
                  </a:lnTo>
                  <a:lnTo>
                    <a:pt x="3082" y="1224"/>
                  </a:lnTo>
                  <a:lnTo>
                    <a:pt x="3098" y="1233"/>
                  </a:lnTo>
                  <a:lnTo>
                    <a:pt x="3082" y="1249"/>
                  </a:lnTo>
                  <a:lnTo>
                    <a:pt x="2737" y="1144"/>
                  </a:lnTo>
                  <a:lnTo>
                    <a:pt x="2409" y="1032"/>
                  </a:lnTo>
                  <a:lnTo>
                    <a:pt x="2065" y="896"/>
                  </a:lnTo>
                  <a:lnTo>
                    <a:pt x="1737" y="768"/>
                  </a:lnTo>
                  <a:lnTo>
                    <a:pt x="1393" y="624"/>
                  </a:lnTo>
                  <a:lnTo>
                    <a:pt x="1065" y="472"/>
                  </a:lnTo>
                  <a:lnTo>
                    <a:pt x="721" y="320"/>
                  </a:lnTo>
                  <a:lnTo>
                    <a:pt x="400" y="176"/>
                  </a:lnTo>
                  <a:lnTo>
                    <a:pt x="232" y="104"/>
                  </a:lnTo>
                  <a:lnTo>
                    <a:pt x="8" y="16"/>
                  </a:lnTo>
                  <a:lnTo>
                    <a:pt x="0" y="16"/>
                  </a:lnTo>
                  <a:lnTo>
                    <a:pt x="0" y="8"/>
                  </a:lnTo>
                  <a:lnTo>
                    <a:pt x="0" y="0"/>
                  </a:lnTo>
                  <a:lnTo>
                    <a:pt x="16" y="0"/>
                  </a:lnTo>
                  <a:lnTo>
                    <a:pt x="16" y="0"/>
                  </a:lnTo>
                  <a:close/>
                </a:path>
              </a:pathLst>
            </a:custGeom>
            <a:solidFill>
              <a:srgbClr val="FF0000"/>
            </a:solidFill>
            <a:ln w="1270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61" name="Rectangle 37"/>
            <p:cNvSpPr>
              <a:spLocks noChangeArrowheads="1"/>
            </p:cNvSpPr>
            <p:nvPr/>
          </p:nvSpPr>
          <p:spPr bwMode="auto">
            <a:xfrm>
              <a:off x="1858963" y="1443038"/>
              <a:ext cx="114300" cy="114300"/>
            </a:xfrm>
            <a:prstGeom prst="rect">
              <a:avLst/>
            </a:prstGeom>
            <a:solidFill>
              <a:srgbClr val="C0504D"/>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62" name="Freeform 38"/>
            <p:cNvSpPr>
              <a:spLocks noEditPoints="1"/>
            </p:cNvSpPr>
            <p:nvPr/>
          </p:nvSpPr>
          <p:spPr bwMode="auto">
            <a:xfrm>
              <a:off x="1858963" y="1443038"/>
              <a:ext cx="127000" cy="127000"/>
            </a:xfrm>
            <a:custGeom>
              <a:avLst/>
              <a:gdLst/>
              <a:ahLst/>
              <a:cxnLst>
                <a:cxn ang="0">
                  <a:pos x="0" y="0"/>
                </a:cxn>
                <a:cxn ang="0">
                  <a:pos x="0" y="0"/>
                </a:cxn>
                <a:cxn ang="0">
                  <a:pos x="72" y="0"/>
                </a:cxn>
                <a:cxn ang="0">
                  <a:pos x="80" y="0"/>
                </a:cxn>
                <a:cxn ang="0">
                  <a:pos x="80" y="72"/>
                </a:cxn>
                <a:cxn ang="0">
                  <a:pos x="72" y="80"/>
                </a:cxn>
                <a:cxn ang="0">
                  <a:pos x="0" y="80"/>
                </a:cxn>
                <a:cxn ang="0">
                  <a:pos x="0" y="72"/>
                </a:cxn>
                <a:cxn ang="0">
                  <a:pos x="0" y="0"/>
                </a:cxn>
                <a:cxn ang="0">
                  <a:pos x="8" y="72"/>
                </a:cxn>
                <a:cxn ang="0">
                  <a:pos x="0" y="72"/>
                </a:cxn>
                <a:cxn ang="0">
                  <a:pos x="72" y="72"/>
                </a:cxn>
                <a:cxn ang="0">
                  <a:pos x="72" y="72"/>
                </a:cxn>
                <a:cxn ang="0">
                  <a:pos x="72" y="0"/>
                </a:cxn>
                <a:cxn ang="0">
                  <a:pos x="72" y="8"/>
                </a:cxn>
                <a:cxn ang="0">
                  <a:pos x="0" y="8"/>
                </a:cxn>
                <a:cxn ang="0">
                  <a:pos x="8" y="0"/>
                </a:cxn>
                <a:cxn ang="0">
                  <a:pos x="8" y="72"/>
                </a:cxn>
              </a:cxnLst>
              <a:rect l="0" t="0" r="r" b="b"/>
              <a:pathLst>
                <a:path w="80" h="80">
                  <a:moveTo>
                    <a:pt x="0" y="0"/>
                  </a:moveTo>
                  <a:lnTo>
                    <a:pt x="0" y="0"/>
                  </a:lnTo>
                  <a:lnTo>
                    <a:pt x="72" y="0"/>
                  </a:lnTo>
                  <a:lnTo>
                    <a:pt x="80" y="0"/>
                  </a:lnTo>
                  <a:lnTo>
                    <a:pt x="80" y="72"/>
                  </a:lnTo>
                  <a:lnTo>
                    <a:pt x="72" y="80"/>
                  </a:lnTo>
                  <a:lnTo>
                    <a:pt x="0" y="80"/>
                  </a:lnTo>
                  <a:lnTo>
                    <a:pt x="0" y="72"/>
                  </a:lnTo>
                  <a:lnTo>
                    <a:pt x="0" y="0"/>
                  </a:lnTo>
                  <a:close/>
                  <a:moveTo>
                    <a:pt x="8" y="72"/>
                  </a:moveTo>
                  <a:lnTo>
                    <a:pt x="0" y="72"/>
                  </a:lnTo>
                  <a:lnTo>
                    <a:pt x="72" y="72"/>
                  </a:lnTo>
                  <a:lnTo>
                    <a:pt x="72" y="72"/>
                  </a:lnTo>
                  <a:lnTo>
                    <a:pt x="72" y="0"/>
                  </a:lnTo>
                  <a:lnTo>
                    <a:pt x="72" y="8"/>
                  </a:lnTo>
                  <a:lnTo>
                    <a:pt x="0" y="8"/>
                  </a:lnTo>
                  <a:lnTo>
                    <a:pt x="8" y="0"/>
                  </a:lnTo>
                  <a:lnTo>
                    <a:pt x="8" y="72"/>
                  </a:lnTo>
                  <a:close/>
                </a:path>
              </a:pathLst>
            </a:custGeom>
            <a:solidFill>
              <a:srgbClr val="BE4B48"/>
            </a:solidFill>
            <a:ln w="0">
              <a:solidFill>
                <a:srgbClr val="BE4B48"/>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63" name="Rectangle 39"/>
            <p:cNvSpPr>
              <a:spLocks noChangeArrowheads="1"/>
            </p:cNvSpPr>
            <p:nvPr/>
          </p:nvSpPr>
          <p:spPr bwMode="auto">
            <a:xfrm>
              <a:off x="2214563" y="1582738"/>
              <a:ext cx="114300" cy="114300"/>
            </a:xfrm>
            <a:prstGeom prst="rect">
              <a:avLst/>
            </a:prstGeom>
            <a:solidFill>
              <a:srgbClr val="C0504D"/>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64" name="Freeform 40"/>
            <p:cNvSpPr>
              <a:spLocks noEditPoints="1"/>
            </p:cNvSpPr>
            <p:nvPr/>
          </p:nvSpPr>
          <p:spPr bwMode="auto">
            <a:xfrm>
              <a:off x="2214563" y="1582738"/>
              <a:ext cx="127000" cy="127000"/>
            </a:xfrm>
            <a:custGeom>
              <a:avLst/>
              <a:gdLst/>
              <a:ahLst/>
              <a:cxnLst>
                <a:cxn ang="0">
                  <a:pos x="0" y="0"/>
                </a:cxn>
                <a:cxn ang="0">
                  <a:pos x="0" y="0"/>
                </a:cxn>
                <a:cxn ang="0">
                  <a:pos x="72" y="0"/>
                </a:cxn>
                <a:cxn ang="0">
                  <a:pos x="80" y="0"/>
                </a:cxn>
                <a:cxn ang="0">
                  <a:pos x="80" y="72"/>
                </a:cxn>
                <a:cxn ang="0">
                  <a:pos x="72" y="80"/>
                </a:cxn>
                <a:cxn ang="0">
                  <a:pos x="0" y="80"/>
                </a:cxn>
                <a:cxn ang="0">
                  <a:pos x="0" y="72"/>
                </a:cxn>
                <a:cxn ang="0">
                  <a:pos x="0" y="0"/>
                </a:cxn>
                <a:cxn ang="0">
                  <a:pos x="8" y="72"/>
                </a:cxn>
                <a:cxn ang="0">
                  <a:pos x="0" y="72"/>
                </a:cxn>
                <a:cxn ang="0">
                  <a:pos x="72" y="72"/>
                </a:cxn>
                <a:cxn ang="0">
                  <a:pos x="72" y="72"/>
                </a:cxn>
                <a:cxn ang="0">
                  <a:pos x="72" y="0"/>
                </a:cxn>
                <a:cxn ang="0">
                  <a:pos x="72" y="8"/>
                </a:cxn>
                <a:cxn ang="0">
                  <a:pos x="0" y="8"/>
                </a:cxn>
                <a:cxn ang="0">
                  <a:pos x="8" y="0"/>
                </a:cxn>
                <a:cxn ang="0">
                  <a:pos x="8" y="72"/>
                </a:cxn>
              </a:cxnLst>
              <a:rect l="0" t="0" r="r" b="b"/>
              <a:pathLst>
                <a:path w="80" h="80">
                  <a:moveTo>
                    <a:pt x="0" y="0"/>
                  </a:moveTo>
                  <a:lnTo>
                    <a:pt x="0" y="0"/>
                  </a:lnTo>
                  <a:lnTo>
                    <a:pt x="72" y="0"/>
                  </a:lnTo>
                  <a:lnTo>
                    <a:pt x="80" y="0"/>
                  </a:lnTo>
                  <a:lnTo>
                    <a:pt x="80" y="72"/>
                  </a:lnTo>
                  <a:lnTo>
                    <a:pt x="72" y="80"/>
                  </a:lnTo>
                  <a:lnTo>
                    <a:pt x="0" y="80"/>
                  </a:lnTo>
                  <a:lnTo>
                    <a:pt x="0" y="72"/>
                  </a:lnTo>
                  <a:lnTo>
                    <a:pt x="0" y="0"/>
                  </a:lnTo>
                  <a:close/>
                  <a:moveTo>
                    <a:pt x="8" y="72"/>
                  </a:moveTo>
                  <a:lnTo>
                    <a:pt x="0" y="72"/>
                  </a:lnTo>
                  <a:lnTo>
                    <a:pt x="72" y="72"/>
                  </a:lnTo>
                  <a:lnTo>
                    <a:pt x="72" y="72"/>
                  </a:lnTo>
                  <a:lnTo>
                    <a:pt x="72" y="0"/>
                  </a:lnTo>
                  <a:lnTo>
                    <a:pt x="72" y="8"/>
                  </a:lnTo>
                  <a:lnTo>
                    <a:pt x="0" y="8"/>
                  </a:lnTo>
                  <a:lnTo>
                    <a:pt x="8" y="0"/>
                  </a:lnTo>
                  <a:lnTo>
                    <a:pt x="8" y="72"/>
                  </a:lnTo>
                  <a:close/>
                </a:path>
              </a:pathLst>
            </a:custGeom>
            <a:solidFill>
              <a:srgbClr val="BE4B48"/>
            </a:solidFill>
            <a:ln w="0">
              <a:solidFill>
                <a:srgbClr val="BE4B48"/>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65" name="Rectangle 41"/>
            <p:cNvSpPr>
              <a:spLocks noChangeArrowheads="1"/>
            </p:cNvSpPr>
            <p:nvPr/>
          </p:nvSpPr>
          <p:spPr bwMode="auto">
            <a:xfrm>
              <a:off x="2493963" y="1697038"/>
              <a:ext cx="114300" cy="114300"/>
            </a:xfrm>
            <a:prstGeom prst="rect">
              <a:avLst/>
            </a:prstGeom>
            <a:solidFill>
              <a:srgbClr val="C0504D"/>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66" name="Freeform 42"/>
            <p:cNvSpPr>
              <a:spLocks noEditPoints="1"/>
            </p:cNvSpPr>
            <p:nvPr/>
          </p:nvSpPr>
          <p:spPr bwMode="auto">
            <a:xfrm>
              <a:off x="2481263" y="1697038"/>
              <a:ext cx="127000" cy="127000"/>
            </a:xfrm>
            <a:custGeom>
              <a:avLst/>
              <a:gdLst/>
              <a:ahLst/>
              <a:cxnLst>
                <a:cxn ang="0">
                  <a:pos x="0" y="0"/>
                </a:cxn>
                <a:cxn ang="0">
                  <a:pos x="8" y="0"/>
                </a:cxn>
                <a:cxn ang="0">
                  <a:pos x="80" y="0"/>
                </a:cxn>
                <a:cxn ang="0">
                  <a:pos x="80" y="0"/>
                </a:cxn>
                <a:cxn ang="0">
                  <a:pos x="80" y="72"/>
                </a:cxn>
                <a:cxn ang="0">
                  <a:pos x="80" y="80"/>
                </a:cxn>
                <a:cxn ang="0">
                  <a:pos x="8" y="80"/>
                </a:cxn>
                <a:cxn ang="0">
                  <a:pos x="0" y="72"/>
                </a:cxn>
                <a:cxn ang="0">
                  <a:pos x="0" y="0"/>
                </a:cxn>
                <a:cxn ang="0">
                  <a:pos x="8" y="72"/>
                </a:cxn>
                <a:cxn ang="0">
                  <a:pos x="8" y="72"/>
                </a:cxn>
                <a:cxn ang="0">
                  <a:pos x="80" y="72"/>
                </a:cxn>
                <a:cxn ang="0">
                  <a:pos x="72" y="72"/>
                </a:cxn>
                <a:cxn ang="0">
                  <a:pos x="72" y="0"/>
                </a:cxn>
                <a:cxn ang="0">
                  <a:pos x="80" y="8"/>
                </a:cxn>
                <a:cxn ang="0">
                  <a:pos x="8" y="8"/>
                </a:cxn>
                <a:cxn ang="0">
                  <a:pos x="8" y="0"/>
                </a:cxn>
                <a:cxn ang="0">
                  <a:pos x="8" y="72"/>
                </a:cxn>
              </a:cxnLst>
              <a:rect l="0" t="0" r="r" b="b"/>
              <a:pathLst>
                <a:path w="80" h="80">
                  <a:moveTo>
                    <a:pt x="0" y="0"/>
                  </a:moveTo>
                  <a:lnTo>
                    <a:pt x="8" y="0"/>
                  </a:lnTo>
                  <a:lnTo>
                    <a:pt x="80" y="0"/>
                  </a:lnTo>
                  <a:lnTo>
                    <a:pt x="80" y="0"/>
                  </a:lnTo>
                  <a:lnTo>
                    <a:pt x="80" y="72"/>
                  </a:lnTo>
                  <a:lnTo>
                    <a:pt x="80" y="80"/>
                  </a:lnTo>
                  <a:lnTo>
                    <a:pt x="8" y="80"/>
                  </a:lnTo>
                  <a:lnTo>
                    <a:pt x="0" y="72"/>
                  </a:lnTo>
                  <a:lnTo>
                    <a:pt x="0" y="0"/>
                  </a:lnTo>
                  <a:close/>
                  <a:moveTo>
                    <a:pt x="8" y="72"/>
                  </a:moveTo>
                  <a:lnTo>
                    <a:pt x="8" y="72"/>
                  </a:lnTo>
                  <a:lnTo>
                    <a:pt x="80" y="72"/>
                  </a:lnTo>
                  <a:lnTo>
                    <a:pt x="72" y="72"/>
                  </a:lnTo>
                  <a:lnTo>
                    <a:pt x="72" y="0"/>
                  </a:lnTo>
                  <a:lnTo>
                    <a:pt x="80" y="8"/>
                  </a:lnTo>
                  <a:lnTo>
                    <a:pt x="8" y="8"/>
                  </a:lnTo>
                  <a:lnTo>
                    <a:pt x="8" y="0"/>
                  </a:lnTo>
                  <a:lnTo>
                    <a:pt x="8" y="72"/>
                  </a:lnTo>
                  <a:close/>
                </a:path>
              </a:pathLst>
            </a:custGeom>
            <a:solidFill>
              <a:srgbClr val="BE4B48"/>
            </a:solidFill>
            <a:ln w="0">
              <a:solidFill>
                <a:srgbClr val="BE4B48"/>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67" name="Rectangle 43"/>
            <p:cNvSpPr>
              <a:spLocks noChangeArrowheads="1"/>
            </p:cNvSpPr>
            <p:nvPr/>
          </p:nvSpPr>
          <p:spPr bwMode="auto">
            <a:xfrm>
              <a:off x="3003551" y="1925638"/>
              <a:ext cx="114300" cy="114300"/>
            </a:xfrm>
            <a:prstGeom prst="rect">
              <a:avLst/>
            </a:prstGeom>
            <a:solidFill>
              <a:srgbClr val="C0504D"/>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68" name="Freeform 44"/>
            <p:cNvSpPr>
              <a:spLocks noEditPoints="1"/>
            </p:cNvSpPr>
            <p:nvPr/>
          </p:nvSpPr>
          <p:spPr bwMode="auto">
            <a:xfrm>
              <a:off x="3003551" y="1925638"/>
              <a:ext cx="127000" cy="127000"/>
            </a:xfrm>
            <a:custGeom>
              <a:avLst/>
              <a:gdLst/>
              <a:ahLst/>
              <a:cxnLst>
                <a:cxn ang="0">
                  <a:pos x="0" y="0"/>
                </a:cxn>
                <a:cxn ang="0">
                  <a:pos x="0" y="0"/>
                </a:cxn>
                <a:cxn ang="0">
                  <a:pos x="72" y="0"/>
                </a:cxn>
                <a:cxn ang="0">
                  <a:pos x="80" y="0"/>
                </a:cxn>
                <a:cxn ang="0">
                  <a:pos x="80" y="72"/>
                </a:cxn>
                <a:cxn ang="0">
                  <a:pos x="72" y="80"/>
                </a:cxn>
                <a:cxn ang="0">
                  <a:pos x="0" y="80"/>
                </a:cxn>
                <a:cxn ang="0">
                  <a:pos x="0" y="72"/>
                </a:cxn>
                <a:cxn ang="0">
                  <a:pos x="0" y="0"/>
                </a:cxn>
                <a:cxn ang="0">
                  <a:pos x="8" y="72"/>
                </a:cxn>
                <a:cxn ang="0">
                  <a:pos x="0" y="72"/>
                </a:cxn>
                <a:cxn ang="0">
                  <a:pos x="72" y="72"/>
                </a:cxn>
                <a:cxn ang="0">
                  <a:pos x="72" y="72"/>
                </a:cxn>
                <a:cxn ang="0">
                  <a:pos x="72" y="0"/>
                </a:cxn>
                <a:cxn ang="0">
                  <a:pos x="72" y="8"/>
                </a:cxn>
                <a:cxn ang="0">
                  <a:pos x="0" y="8"/>
                </a:cxn>
                <a:cxn ang="0">
                  <a:pos x="8" y="0"/>
                </a:cxn>
                <a:cxn ang="0">
                  <a:pos x="8" y="72"/>
                </a:cxn>
              </a:cxnLst>
              <a:rect l="0" t="0" r="r" b="b"/>
              <a:pathLst>
                <a:path w="80" h="80">
                  <a:moveTo>
                    <a:pt x="0" y="0"/>
                  </a:moveTo>
                  <a:lnTo>
                    <a:pt x="0" y="0"/>
                  </a:lnTo>
                  <a:lnTo>
                    <a:pt x="72" y="0"/>
                  </a:lnTo>
                  <a:lnTo>
                    <a:pt x="80" y="0"/>
                  </a:lnTo>
                  <a:lnTo>
                    <a:pt x="80" y="72"/>
                  </a:lnTo>
                  <a:lnTo>
                    <a:pt x="72" y="80"/>
                  </a:lnTo>
                  <a:lnTo>
                    <a:pt x="0" y="80"/>
                  </a:lnTo>
                  <a:lnTo>
                    <a:pt x="0" y="72"/>
                  </a:lnTo>
                  <a:lnTo>
                    <a:pt x="0" y="0"/>
                  </a:lnTo>
                  <a:close/>
                  <a:moveTo>
                    <a:pt x="8" y="72"/>
                  </a:moveTo>
                  <a:lnTo>
                    <a:pt x="0" y="72"/>
                  </a:lnTo>
                  <a:lnTo>
                    <a:pt x="72" y="72"/>
                  </a:lnTo>
                  <a:lnTo>
                    <a:pt x="72" y="72"/>
                  </a:lnTo>
                  <a:lnTo>
                    <a:pt x="72" y="0"/>
                  </a:lnTo>
                  <a:lnTo>
                    <a:pt x="72" y="8"/>
                  </a:lnTo>
                  <a:lnTo>
                    <a:pt x="0" y="8"/>
                  </a:lnTo>
                  <a:lnTo>
                    <a:pt x="8" y="0"/>
                  </a:lnTo>
                  <a:lnTo>
                    <a:pt x="8" y="72"/>
                  </a:lnTo>
                  <a:close/>
                </a:path>
              </a:pathLst>
            </a:custGeom>
            <a:solidFill>
              <a:srgbClr val="BE4B48"/>
            </a:solidFill>
            <a:ln w="0">
              <a:solidFill>
                <a:srgbClr val="BE4B48"/>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69" name="Rectangle 45"/>
            <p:cNvSpPr>
              <a:spLocks noChangeArrowheads="1"/>
            </p:cNvSpPr>
            <p:nvPr/>
          </p:nvSpPr>
          <p:spPr bwMode="auto">
            <a:xfrm>
              <a:off x="3549651" y="2166938"/>
              <a:ext cx="114300" cy="114300"/>
            </a:xfrm>
            <a:prstGeom prst="rect">
              <a:avLst/>
            </a:prstGeom>
            <a:solidFill>
              <a:srgbClr val="C0504D"/>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70" name="Freeform 46"/>
            <p:cNvSpPr>
              <a:spLocks noEditPoints="1"/>
            </p:cNvSpPr>
            <p:nvPr/>
          </p:nvSpPr>
          <p:spPr bwMode="auto">
            <a:xfrm>
              <a:off x="3549651" y="2154238"/>
              <a:ext cx="127000" cy="127000"/>
            </a:xfrm>
            <a:custGeom>
              <a:avLst/>
              <a:gdLst/>
              <a:ahLst/>
              <a:cxnLst>
                <a:cxn ang="0">
                  <a:pos x="0" y="8"/>
                </a:cxn>
                <a:cxn ang="0">
                  <a:pos x="0" y="0"/>
                </a:cxn>
                <a:cxn ang="0">
                  <a:pos x="72" y="0"/>
                </a:cxn>
                <a:cxn ang="0">
                  <a:pos x="80" y="8"/>
                </a:cxn>
                <a:cxn ang="0">
                  <a:pos x="80" y="80"/>
                </a:cxn>
                <a:cxn ang="0">
                  <a:pos x="72" y="80"/>
                </a:cxn>
                <a:cxn ang="0">
                  <a:pos x="0" y="80"/>
                </a:cxn>
                <a:cxn ang="0">
                  <a:pos x="0" y="80"/>
                </a:cxn>
                <a:cxn ang="0">
                  <a:pos x="0" y="8"/>
                </a:cxn>
                <a:cxn ang="0">
                  <a:pos x="8" y="80"/>
                </a:cxn>
                <a:cxn ang="0">
                  <a:pos x="0" y="72"/>
                </a:cxn>
                <a:cxn ang="0">
                  <a:pos x="72" y="72"/>
                </a:cxn>
                <a:cxn ang="0">
                  <a:pos x="72" y="80"/>
                </a:cxn>
                <a:cxn ang="0">
                  <a:pos x="72" y="8"/>
                </a:cxn>
                <a:cxn ang="0">
                  <a:pos x="72" y="8"/>
                </a:cxn>
                <a:cxn ang="0">
                  <a:pos x="0" y="8"/>
                </a:cxn>
                <a:cxn ang="0">
                  <a:pos x="8" y="8"/>
                </a:cxn>
                <a:cxn ang="0">
                  <a:pos x="8" y="80"/>
                </a:cxn>
              </a:cxnLst>
              <a:rect l="0" t="0" r="r" b="b"/>
              <a:pathLst>
                <a:path w="80" h="80">
                  <a:moveTo>
                    <a:pt x="0" y="8"/>
                  </a:moveTo>
                  <a:lnTo>
                    <a:pt x="0" y="0"/>
                  </a:lnTo>
                  <a:lnTo>
                    <a:pt x="72" y="0"/>
                  </a:lnTo>
                  <a:lnTo>
                    <a:pt x="80" y="8"/>
                  </a:lnTo>
                  <a:lnTo>
                    <a:pt x="80" y="80"/>
                  </a:lnTo>
                  <a:lnTo>
                    <a:pt x="72" y="80"/>
                  </a:lnTo>
                  <a:lnTo>
                    <a:pt x="0" y="80"/>
                  </a:lnTo>
                  <a:lnTo>
                    <a:pt x="0" y="80"/>
                  </a:lnTo>
                  <a:lnTo>
                    <a:pt x="0" y="8"/>
                  </a:lnTo>
                  <a:close/>
                  <a:moveTo>
                    <a:pt x="8" y="80"/>
                  </a:moveTo>
                  <a:lnTo>
                    <a:pt x="0" y="72"/>
                  </a:lnTo>
                  <a:lnTo>
                    <a:pt x="72" y="72"/>
                  </a:lnTo>
                  <a:lnTo>
                    <a:pt x="72" y="80"/>
                  </a:lnTo>
                  <a:lnTo>
                    <a:pt x="72" y="8"/>
                  </a:lnTo>
                  <a:lnTo>
                    <a:pt x="72" y="8"/>
                  </a:lnTo>
                  <a:lnTo>
                    <a:pt x="0" y="8"/>
                  </a:lnTo>
                  <a:lnTo>
                    <a:pt x="8" y="8"/>
                  </a:lnTo>
                  <a:lnTo>
                    <a:pt x="8" y="80"/>
                  </a:lnTo>
                  <a:close/>
                </a:path>
              </a:pathLst>
            </a:custGeom>
            <a:solidFill>
              <a:srgbClr val="BE4B48"/>
            </a:solidFill>
            <a:ln w="0">
              <a:solidFill>
                <a:srgbClr val="BE4B48"/>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71" name="Rectangle 47"/>
            <p:cNvSpPr>
              <a:spLocks noChangeArrowheads="1"/>
            </p:cNvSpPr>
            <p:nvPr/>
          </p:nvSpPr>
          <p:spPr bwMode="auto">
            <a:xfrm>
              <a:off x="4070351" y="2408238"/>
              <a:ext cx="114300" cy="114300"/>
            </a:xfrm>
            <a:prstGeom prst="rect">
              <a:avLst/>
            </a:prstGeom>
            <a:solidFill>
              <a:srgbClr val="C0504D"/>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72" name="Freeform 48"/>
            <p:cNvSpPr>
              <a:spLocks noEditPoints="1"/>
            </p:cNvSpPr>
            <p:nvPr/>
          </p:nvSpPr>
          <p:spPr bwMode="auto">
            <a:xfrm>
              <a:off x="4057651" y="2395538"/>
              <a:ext cx="127000" cy="127000"/>
            </a:xfrm>
            <a:custGeom>
              <a:avLst/>
              <a:gdLst/>
              <a:ahLst/>
              <a:cxnLst>
                <a:cxn ang="0">
                  <a:pos x="0" y="8"/>
                </a:cxn>
                <a:cxn ang="0">
                  <a:pos x="8" y="0"/>
                </a:cxn>
                <a:cxn ang="0">
                  <a:pos x="80" y="0"/>
                </a:cxn>
                <a:cxn ang="0">
                  <a:pos x="80" y="8"/>
                </a:cxn>
                <a:cxn ang="0">
                  <a:pos x="80" y="80"/>
                </a:cxn>
                <a:cxn ang="0">
                  <a:pos x="80" y="80"/>
                </a:cxn>
                <a:cxn ang="0">
                  <a:pos x="8" y="80"/>
                </a:cxn>
                <a:cxn ang="0">
                  <a:pos x="0" y="80"/>
                </a:cxn>
                <a:cxn ang="0">
                  <a:pos x="0" y="8"/>
                </a:cxn>
                <a:cxn ang="0">
                  <a:pos x="8" y="80"/>
                </a:cxn>
                <a:cxn ang="0">
                  <a:pos x="8" y="72"/>
                </a:cxn>
                <a:cxn ang="0">
                  <a:pos x="80" y="72"/>
                </a:cxn>
                <a:cxn ang="0">
                  <a:pos x="72" y="80"/>
                </a:cxn>
                <a:cxn ang="0">
                  <a:pos x="72" y="8"/>
                </a:cxn>
                <a:cxn ang="0">
                  <a:pos x="80" y="8"/>
                </a:cxn>
                <a:cxn ang="0">
                  <a:pos x="8" y="8"/>
                </a:cxn>
                <a:cxn ang="0">
                  <a:pos x="8" y="8"/>
                </a:cxn>
                <a:cxn ang="0">
                  <a:pos x="8" y="80"/>
                </a:cxn>
              </a:cxnLst>
              <a:rect l="0" t="0" r="r" b="b"/>
              <a:pathLst>
                <a:path w="80" h="80">
                  <a:moveTo>
                    <a:pt x="0" y="8"/>
                  </a:moveTo>
                  <a:lnTo>
                    <a:pt x="8" y="0"/>
                  </a:lnTo>
                  <a:lnTo>
                    <a:pt x="80" y="0"/>
                  </a:lnTo>
                  <a:lnTo>
                    <a:pt x="80" y="8"/>
                  </a:lnTo>
                  <a:lnTo>
                    <a:pt x="80" y="80"/>
                  </a:lnTo>
                  <a:lnTo>
                    <a:pt x="80" y="80"/>
                  </a:lnTo>
                  <a:lnTo>
                    <a:pt x="8" y="80"/>
                  </a:lnTo>
                  <a:lnTo>
                    <a:pt x="0" y="80"/>
                  </a:lnTo>
                  <a:lnTo>
                    <a:pt x="0" y="8"/>
                  </a:lnTo>
                  <a:close/>
                  <a:moveTo>
                    <a:pt x="8" y="80"/>
                  </a:moveTo>
                  <a:lnTo>
                    <a:pt x="8" y="72"/>
                  </a:lnTo>
                  <a:lnTo>
                    <a:pt x="80" y="72"/>
                  </a:lnTo>
                  <a:lnTo>
                    <a:pt x="72" y="80"/>
                  </a:lnTo>
                  <a:lnTo>
                    <a:pt x="72" y="8"/>
                  </a:lnTo>
                  <a:lnTo>
                    <a:pt x="80" y="8"/>
                  </a:lnTo>
                  <a:lnTo>
                    <a:pt x="8" y="8"/>
                  </a:lnTo>
                  <a:lnTo>
                    <a:pt x="8" y="8"/>
                  </a:lnTo>
                  <a:lnTo>
                    <a:pt x="8" y="80"/>
                  </a:lnTo>
                  <a:close/>
                </a:path>
              </a:pathLst>
            </a:custGeom>
            <a:solidFill>
              <a:srgbClr val="BE4B48"/>
            </a:solidFill>
            <a:ln w="0">
              <a:solidFill>
                <a:srgbClr val="BE4B48"/>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73" name="Rectangle 49"/>
            <p:cNvSpPr>
              <a:spLocks noChangeArrowheads="1"/>
            </p:cNvSpPr>
            <p:nvPr/>
          </p:nvSpPr>
          <p:spPr bwMode="auto">
            <a:xfrm>
              <a:off x="4616451" y="2636838"/>
              <a:ext cx="114300" cy="114300"/>
            </a:xfrm>
            <a:prstGeom prst="rect">
              <a:avLst/>
            </a:prstGeom>
            <a:solidFill>
              <a:srgbClr val="C0504D"/>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74" name="Freeform 50"/>
            <p:cNvSpPr>
              <a:spLocks noEditPoints="1"/>
            </p:cNvSpPr>
            <p:nvPr/>
          </p:nvSpPr>
          <p:spPr bwMode="auto">
            <a:xfrm>
              <a:off x="4603751" y="2624138"/>
              <a:ext cx="127000" cy="127000"/>
            </a:xfrm>
            <a:custGeom>
              <a:avLst/>
              <a:gdLst/>
              <a:ahLst/>
              <a:cxnLst>
                <a:cxn ang="0">
                  <a:pos x="0" y="8"/>
                </a:cxn>
                <a:cxn ang="0">
                  <a:pos x="8" y="0"/>
                </a:cxn>
                <a:cxn ang="0">
                  <a:pos x="80" y="0"/>
                </a:cxn>
                <a:cxn ang="0">
                  <a:pos x="80" y="8"/>
                </a:cxn>
                <a:cxn ang="0">
                  <a:pos x="80" y="80"/>
                </a:cxn>
                <a:cxn ang="0">
                  <a:pos x="80" y="80"/>
                </a:cxn>
                <a:cxn ang="0">
                  <a:pos x="8" y="80"/>
                </a:cxn>
                <a:cxn ang="0">
                  <a:pos x="0" y="80"/>
                </a:cxn>
                <a:cxn ang="0">
                  <a:pos x="0" y="8"/>
                </a:cxn>
                <a:cxn ang="0">
                  <a:pos x="8" y="80"/>
                </a:cxn>
                <a:cxn ang="0">
                  <a:pos x="8" y="72"/>
                </a:cxn>
                <a:cxn ang="0">
                  <a:pos x="80" y="72"/>
                </a:cxn>
                <a:cxn ang="0">
                  <a:pos x="72" y="80"/>
                </a:cxn>
                <a:cxn ang="0">
                  <a:pos x="72" y="8"/>
                </a:cxn>
                <a:cxn ang="0">
                  <a:pos x="80" y="8"/>
                </a:cxn>
                <a:cxn ang="0">
                  <a:pos x="8" y="8"/>
                </a:cxn>
                <a:cxn ang="0">
                  <a:pos x="8" y="8"/>
                </a:cxn>
                <a:cxn ang="0">
                  <a:pos x="8" y="80"/>
                </a:cxn>
              </a:cxnLst>
              <a:rect l="0" t="0" r="r" b="b"/>
              <a:pathLst>
                <a:path w="80" h="80">
                  <a:moveTo>
                    <a:pt x="0" y="8"/>
                  </a:moveTo>
                  <a:lnTo>
                    <a:pt x="8" y="0"/>
                  </a:lnTo>
                  <a:lnTo>
                    <a:pt x="80" y="0"/>
                  </a:lnTo>
                  <a:lnTo>
                    <a:pt x="80" y="8"/>
                  </a:lnTo>
                  <a:lnTo>
                    <a:pt x="80" y="80"/>
                  </a:lnTo>
                  <a:lnTo>
                    <a:pt x="80" y="80"/>
                  </a:lnTo>
                  <a:lnTo>
                    <a:pt x="8" y="80"/>
                  </a:lnTo>
                  <a:lnTo>
                    <a:pt x="0" y="80"/>
                  </a:lnTo>
                  <a:lnTo>
                    <a:pt x="0" y="8"/>
                  </a:lnTo>
                  <a:close/>
                  <a:moveTo>
                    <a:pt x="8" y="80"/>
                  </a:moveTo>
                  <a:lnTo>
                    <a:pt x="8" y="72"/>
                  </a:lnTo>
                  <a:lnTo>
                    <a:pt x="80" y="72"/>
                  </a:lnTo>
                  <a:lnTo>
                    <a:pt x="72" y="80"/>
                  </a:lnTo>
                  <a:lnTo>
                    <a:pt x="72" y="8"/>
                  </a:lnTo>
                  <a:lnTo>
                    <a:pt x="80" y="8"/>
                  </a:lnTo>
                  <a:lnTo>
                    <a:pt x="8" y="8"/>
                  </a:lnTo>
                  <a:lnTo>
                    <a:pt x="8" y="8"/>
                  </a:lnTo>
                  <a:lnTo>
                    <a:pt x="8" y="80"/>
                  </a:lnTo>
                  <a:close/>
                </a:path>
              </a:pathLst>
            </a:custGeom>
            <a:solidFill>
              <a:srgbClr val="BE4B48"/>
            </a:solidFill>
            <a:ln w="0">
              <a:solidFill>
                <a:srgbClr val="BE4B48"/>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75" name="Rectangle 51"/>
            <p:cNvSpPr>
              <a:spLocks noChangeArrowheads="1"/>
            </p:cNvSpPr>
            <p:nvPr/>
          </p:nvSpPr>
          <p:spPr bwMode="auto">
            <a:xfrm>
              <a:off x="5124451" y="2840038"/>
              <a:ext cx="114300" cy="114300"/>
            </a:xfrm>
            <a:prstGeom prst="rect">
              <a:avLst/>
            </a:prstGeom>
            <a:solidFill>
              <a:srgbClr val="C0504D"/>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76" name="Freeform 52"/>
            <p:cNvSpPr>
              <a:spLocks noEditPoints="1"/>
            </p:cNvSpPr>
            <p:nvPr/>
          </p:nvSpPr>
          <p:spPr bwMode="auto">
            <a:xfrm>
              <a:off x="5124451" y="2840038"/>
              <a:ext cx="127000" cy="127000"/>
            </a:xfrm>
            <a:custGeom>
              <a:avLst/>
              <a:gdLst/>
              <a:ahLst/>
              <a:cxnLst>
                <a:cxn ang="0">
                  <a:pos x="0" y="0"/>
                </a:cxn>
                <a:cxn ang="0">
                  <a:pos x="0" y="0"/>
                </a:cxn>
                <a:cxn ang="0">
                  <a:pos x="72" y="0"/>
                </a:cxn>
                <a:cxn ang="0">
                  <a:pos x="80" y="0"/>
                </a:cxn>
                <a:cxn ang="0">
                  <a:pos x="80" y="72"/>
                </a:cxn>
                <a:cxn ang="0">
                  <a:pos x="72" y="80"/>
                </a:cxn>
                <a:cxn ang="0">
                  <a:pos x="0" y="80"/>
                </a:cxn>
                <a:cxn ang="0">
                  <a:pos x="0" y="72"/>
                </a:cxn>
                <a:cxn ang="0">
                  <a:pos x="0" y="0"/>
                </a:cxn>
                <a:cxn ang="0">
                  <a:pos x="8" y="72"/>
                </a:cxn>
                <a:cxn ang="0">
                  <a:pos x="0" y="72"/>
                </a:cxn>
                <a:cxn ang="0">
                  <a:pos x="72" y="72"/>
                </a:cxn>
                <a:cxn ang="0">
                  <a:pos x="72" y="72"/>
                </a:cxn>
                <a:cxn ang="0">
                  <a:pos x="72" y="0"/>
                </a:cxn>
                <a:cxn ang="0">
                  <a:pos x="72" y="8"/>
                </a:cxn>
                <a:cxn ang="0">
                  <a:pos x="0" y="8"/>
                </a:cxn>
                <a:cxn ang="0">
                  <a:pos x="8" y="0"/>
                </a:cxn>
                <a:cxn ang="0">
                  <a:pos x="8" y="72"/>
                </a:cxn>
              </a:cxnLst>
              <a:rect l="0" t="0" r="r" b="b"/>
              <a:pathLst>
                <a:path w="80" h="80">
                  <a:moveTo>
                    <a:pt x="0" y="0"/>
                  </a:moveTo>
                  <a:lnTo>
                    <a:pt x="0" y="0"/>
                  </a:lnTo>
                  <a:lnTo>
                    <a:pt x="72" y="0"/>
                  </a:lnTo>
                  <a:lnTo>
                    <a:pt x="80" y="0"/>
                  </a:lnTo>
                  <a:lnTo>
                    <a:pt x="80" y="72"/>
                  </a:lnTo>
                  <a:lnTo>
                    <a:pt x="72" y="80"/>
                  </a:lnTo>
                  <a:lnTo>
                    <a:pt x="0" y="80"/>
                  </a:lnTo>
                  <a:lnTo>
                    <a:pt x="0" y="72"/>
                  </a:lnTo>
                  <a:lnTo>
                    <a:pt x="0" y="0"/>
                  </a:lnTo>
                  <a:close/>
                  <a:moveTo>
                    <a:pt x="8" y="72"/>
                  </a:moveTo>
                  <a:lnTo>
                    <a:pt x="0" y="72"/>
                  </a:lnTo>
                  <a:lnTo>
                    <a:pt x="72" y="72"/>
                  </a:lnTo>
                  <a:lnTo>
                    <a:pt x="72" y="72"/>
                  </a:lnTo>
                  <a:lnTo>
                    <a:pt x="72" y="0"/>
                  </a:lnTo>
                  <a:lnTo>
                    <a:pt x="72" y="8"/>
                  </a:lnTo>
                  <a:lnTo>
                    <a:pt x="0" y="8"/>
                  </a:lnTo>
                  <a:lnTo>
                    <a:pt x="8" y="0"/>
                  </a:lnTo>
                  <a:lnTo>
                    <a:pt x="8" y="72"/>
                  </a:lnTo>
                  <a:close/>
                </a:path>
              </a:pathLst>
            </a:custGeom>
            <a:solidFill>
              <a:srgbClr val="BE4B48"/>
            </a:solidFill>
            <a:ln w="0">
              <a:solidFill>
                <a:srgbClr val="BE4B48"/>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77" name="Rectangle 53"/>
            <p:cNvSpPr>
              <a:spLocks noChangeArrowheads="1"/>
            </p:cNvSpPr>
            <p:nvPr/>
          </p:nvSpPr>
          <p:spPr bwMode="auto">
            <a:xfrm>
              <a:off x="5670551" y="3055938"/>
              <a:ext cx="114300" cy="114300"/>
            </a:xfrm>
            <a:prstGeom prst="rect">
              <a:avLst/>
            </a:prstGeom>
            <a:solidFill>
              <a:srgbClr val="C0504D"/>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78" name="Freeform 54"/>
            <p:cNvSpPr>
              <a:spLocks noEditPoints="1"/>
            </p:cNvSpPr>
            <p:nvPr/>
          </p:nvSpPr>
          <p:spPr bwMode="auto">
            <a:xfrm>
              <a:off x="5670551" y="3043238"/>
              <a:ext cx="127000" cy="127000"/>
            </a:xfrm>
            <a:custGeom>
              <a:avLst/>
              <a:gdLst/>
              <a:ahLst/>
              <a:cxnLst>
                <a:cxn ang="0">
                  <a:pos x="0" y="8"/>
                </a:cxn>
                <a:cxn ang="0">
                  <a:pos x="0" y="0"/>
                </a:cxn>
                <a:cxn ang="0">
                  <a:pos x="72" y="0"/>
                </a:cxn>
                <a:cxn ang="0">
                  <a:pos x="80" y="8"/>
                </a:cxn>
                <a:cxn ang="0">
                  <a:pos x="80" y="80"/>
                </a:cxn>
                <a:cxn ang="0">
                  <a:pos x="72" y="80"/>
                </a:cxn>
                <a:cxn ang="0">
                  <a:pos x="0" y="80"/>
                </a:cxn>
                <a:cxn ang="0">
                  <a:pos x="0" y="80"/>
                </a:cxn>
                <a:cxn ang="0">
                  <a:pos x="0" y="8"/>
                </a:cxn>
                <a:cxn ang="0">
                  <a:pos x="8" y="80"/>
                </a:cxn>
                <a:cxn ang="0">
                  <a:pos x="0" y="72"/>
                </a:cxn>
                <a:cxn ang="0">
                  <a:pos x="72" y="72"/>
                </a:cxn>
                <a:cxn ang="0">
                  <a:pos x="72" y="80"/>
                </a:cxn>
                <a:cxn ang="0">
                  <a:pos x="72" y="8"/>
                </a:cxn>
                <a:cxn ang="0">
                  <a:pos x="72" y="8"/>
                </a:cxn>
                <a:cxn ang="0">
                  <a:pos x="0" y="8"/>
                </a:cxn>
                <a:cxn ang="0">
                  <a:pos x="8" y="8"/>
                </a:cxn>
                <a:cxn ang="0">
                  <a:pos x="8" y="80"/>
                </a:cxn>
              </a:cxnLst>
              <a:rect l="0" t="0" r="r" b="b"/>
              <a:pathLst>
                <a:path w="80" h="80">
                  <a:moveTo>
                    <a:pt x="0" y="8"/>
                  </a:moveTo>
                  <a:lnTo>
                    <a:pt x="0" y="0"/>
                  </a:lnTo>
                  <a:lnTo>
                    <a:pt x="72" y="0"/>
                  </a:lnTo>
                  <a:lnTo>
                    <a:pt x="80" y="8"/>
                  </a:lnTo>
                  <a:lnTo>
                    <a:pt x="80" y="80"/>
                  </a:lnTo>
                  <a:lnTo>
                    <a:pt x="72" y="80"/>
                  </a:lnTo>
                  <a:lnTo>
                    <a:pt x="0" y="80"/>
                  </a:lnTo>
                  <a:lnTo>
                    <a:pt x="0" y="80"/>
                  </a:lnTo>
                  <a:lnTo>
                    <a:pt x="0" y="8"/>
                  </a:lnTo>
                  <a:close/>
                  <a:moveTo>
                    <a:pt x="8" y="80"/>
                  </a:moveTo>
                  <a:lnTo>
                    <a:pt x="0" y="72"/>
                  </a:lnTo>
                  <a:lnTo>
                    <a:pt x="72" y="72"/>
                  </a:lnTo>
                  <a:lnTo>
                    <a:pt x="72" y="80"/>
                  </a:lnTo>
                  <a:lnTo>
                    <a:pt x="72" y="8"/>
                  </a:lnTo>
                  <a:lnTo>
                    <a:pt x="72" y="8"/>
                  </a:lnTo>
                  <a:lnTo>
                    <a:pt x="0" y="8"/>
                  </a:lnTo>
                  <a:lnTo>
                    <a:pt x="8" y="8"/>
                  </a:lnTo>
                  <a:lnTo>
                    <a:pt x="8" y="80"/>
                  </a:lnTo>
                  <a:close/>
                </a:path>
              </a:pathLst>
            </a:custGeom>
            <a:solidFill>
              <a:srgbClr val="BE4B48"/>
            </a:solidFill>
            <a:ln w="0">
              <a:solidFill>
                <a:srgbClr val="BE4B48"/>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79" name="Rectangle 55"/>
            <p:cNvSpPr>
              <a:spLocks noChangeArrowheads="1"/>
            </p:cNvSpPr>
            <p:nvPr/>
          </p:nvSpPr>
          <p:spPr bwMode="auto">
            <a:xfrm>
              <a:off x="6191251" y="3233738"/>
              <a:ext cx="115888" cy="114300"/>
            </a:xfrm>
            <a:prstGeom prst="rect">
              <a:avLst/>
            </a:prstGeom>
            <a:solidFill>
              <a:srgbClr val="C0504D"/>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80" name="Freeform 56"/>
            <p:cNvSpPr>
              <a:spLocks noEditPoints="1"/>
            </p:cNvSpPr>
            <p:nvPr/>
          </p:nvSpPr>
          <p:spPr bwMode="auto">
            <a:xfrm>
              <a:off x="6178551" y="3221038"/>
              <a:ext cx="128588" cy="127000"/>
            </a:xfrm>
            <a:custGeom>
              <a:avLst/>
              <a:gdLst/>
              <a:ahLst/>
              <a:cxnLst>
                <a:cxn ang="0">
                  <a:pos x="0" y="8"/>
                </a:cxn>
                <a:cxn ang="0">
                  <a:pos x="8" y="0"/>
                </a:cxn>
                <a:cxn ang="0">
                  <a:pos x="81" y="0"/>
                </a:cxn>
                <a:cxn ang="0">
                  <a:pos x="81" y="8"/>
                </a:cxn>
                <a:cxn ang="0">
                  <a:pos x="81" y="80"/>
                </a:cxn>
                <a:cxn ang="0">
                  <a:pos x="81" y="80"/>
                </a:cxn>
                <a:cxn ang="0">
                  <a:pos x="8" y="80"/>
                </a:cxn>
                <a:cxn ang="0">
                  <a:pos x="0" y="80"/>
                </a:cxn>
                <a:cxn ang="0">
                  <a:pos x="0" y="8"/>
                </a:cxn>
                <a:cxn ang="0">
                  <a:pos x="8" y="80"/>
                </a:cxn>
                <a:cxn ang="0">
                  <a:pos x="8" y="72"/>
                </a:cxn>
                <a:cxn ang="0">
                  <a:pos x="81" y="72"/>
                </a:cxn>
                <a:cxn ang="0">
                  <a:pos x="73" y="80"/>
                </a:cxn>
                <a:cxn ang="0">
                  <a:pos x="73" y="8"/>
                </a:cxn>
                <a:cxn ang="0">
                  <a:pos x="81" y="8"/>
                </a:cxn>
                <a:cxn ang="0">
                  <a:pos x="8" y="8"/>
                </a:cxn>
                <a:cxn ang="0">
                  <a:pos x="8" y="8"/>
                </a:cxn>
                <a:cxn ang="0">
                  <a:pos x="8" y="80"/>
                </a:cxn>
              </a:cxnLst>
              <a:rect l="0" t="0" r="r" b="b"/>
              <a:pathLst>
                <a:path w="81" h="80">
                  <a:moveTo>
                    <a:pt x="0" y="8"/>
                  </a:moveTo>
                  <a:lnTo>
                    <a:pt x="8" y="0"/>
                  </a:lnTo>
                  <a:lnTo>
                    <a:pt x="81" y="0"/>
                  </a:lnTo>
                  <a:lnTo>
                    <a:pt x="81" y="8"/>
                  </a:lnTo>
                  <a:lnTo>
                    <a:pt x="81" y="80"/>
                  </a:lnTo>
                  <a:lnTo>
                    <a:pt x="81" y="80"/>
                  </a:lnTo>
                  <a:lnTo>
                    <a:pt x="8" y="80"/>
                  </a:lnTo>
                  <a:lnTo>
                    <a:pt x="0" y="80"/>
                  </a:lnTo>
                  <a:lnTo>
                    <a:pt x="0" y="8"/>
                  </a:lnTo>
                  <a:close/>
                  <a:moveTo>
                    <a:pt x="8" y="80"/>
                  </a:moveTo>
                  <a:lnTo>
                    <a:pt x="8" y="72"/>
                  </a:lnTo>
                  <a:lnTo>
                    <a:pt x="81" y="72"/>
                  </a:lnTo>
                  <a:lnTo>
                    <a:pt x="73" y="80"/>
                  </a:lnTo>
                  <a:lnTo>
                    <a:pt x="73" y="8"/>
                  </a:lnTo>
                  <a:lnTo>
                    <a:pt x="81" y="8"/>
                  </a:lnTo>
                  <a:lnTo>
                    <a:pt x="8" y="8"/>
                  </a:lnTo>
                  <a:lnTo>
                    <a:pt x="8" y="8"/>
                  </a:lnTo>
                  <a:lnTo>
                    <a:pt x="8" y="80"/>
                  </a:lnTo>
                  <a:close/>
                </a:path>
              </a:pathLst>
            </a:custGeom>
            <a:solidFill>
              <a:srgbClr val="BE4B48"/>
            </a:solidFill>
            <a:ln w="0">
              <a:solidFill>
                <a:srgbClr val="BE4B48"/>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81" name="Rectangle 57"/>
            <p:cNvSpPr>
              <a:spLocks noChangeArrowheads="1"/>
            </p:cNvSpPr>
            <p:nvPr/>
          </p:nvSpPr>
          <p:spPr bwMode="auto">
            <a:xfrm>
              <a:off x="6738938" y="3398838"/>
              <a:ext cx="114300" cy="115887"/>
            </a:xfrm>
            <a:prstGeom prst="rect">
              <a:avLst/>
            </a:prstGeom>
            <a:solidFill>
              <a:srgbClr val="C0504D"/>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82" name="Freeform 58"/>
            <p:cNvSpPr>
              <a:spLocks noEditPoints="1"/>
            </p:cNvSpPr>
            <p:nvPr/>
          </p:nvSpPr>
          <p:spPr bwMode="auto">
            <a:xfrm>
              <a:off x="6726238" y="3386138"/>
              <a:ext cx="127000" cy="128587"/>
            </a:xfrm>
            <a:custGeom>
              <a:avLst/>
              <a:gdLst/>
              <a:ahLst/>
              <a:cxnLst>
                <a:cxn ang="0">
                  <a:pos x="0" y="8"/>
                </a:cxn>
                <a:cxn ang="0">
                  <a:pos x="8" y="0"/>
                </a:cxn>
                <a:cxn ang="0">
                  <a:pos x="80" y="0"/>
                </a:cxn>
                <a:cxn ang="0">
                  <a:pos x="80" y="8"/>
                </a:cxn>
                <a:cxn ang="0">
                  <a:pos x="80" y="81"/>
                </a:cxn>
                <a:cxn ang="0">
                  <a:pos x="80" y="81"/>
                </a:cxn>
                <a:cxn ang="0">
                  <a:pos x="8" y="81"/>
                </a:cxn>
                <a:cxn ang="0">
                  <a:pos x="0" y="81"/>
                </a:cxn>
                <a:cxn ang="0">
                  <a:pos x="0" y="8"/>
                </a:cxn>
                <a:cxn ang="0">
                  <a:pos x="8" y="81"/>
                </a:cxn>
                <a:cxn ang="0">
                  <a:pos x="8" y="73"/>
                </a:cxn>
                <a:cxn ang="0">
                  <a:pos x="80" y="73"/>
                </a:cxn>
                <a:cxn ang="0">
                  <a:pos x="72" y="81"/>
                </a:cxn>
                <a:cxn ang="0">
                  <a:pos x="72" y="8"/>
                </a:cxn>
                <a:cxn ang="0">
                  <a:pos x="80" y="8"/>
                </a:cxn>
                <a:cxn ang="0">
                  <a:pos x="8" y="8"/>
                </a:cxn>
                <a:cxn ang="0">
                  <a:pos x="8" y="8"/>
                </a:cxn>
                <a:cxn ang="0">
                  <a:pos x="8" y="81"/>
                </a:cxn>
              </a:cxnLst>
              <a:rect l="0" t="0" r="r" b="b"/>
              <a:pathLst>
                <a:path w="80" h="81">
                  <a:moveTo>
                    <a:pt x="0" y="8"/>
                  </a:moveTo>
                  <a:lnTo>
                    <a:pt x="8" y="0"/>
                  </a:lnTo>
                  <a:lnTo>
                    <a:pt x="80" y="0"/>
                  </a:lnTo>
                  <a:lnTo>
                    <a:pt x="80" y="8"/>
                  </a:lnTo>
                  <a:lnTo>
                    <a:pt x="80" y="81"/>
                  </a:lnTo>
                  <a:lnTo>
                    <a:pt x="80" y="81"/>
                  </a:lnTo>
                  <a:lnTo>
                    <a:pt x="8" y="81"/>
                  </a:lnTo>
                  <a:lnTo>
                    <a:pt x="0" y="81"/>
                  </a:lnTo>
                  <a:lnTo>
                    <a:pt x="0" y="8"/>
                  </a:lnTo>
                  <a:close/>
                  <a:moveTo>
                    <a:pt x="8" y="81"/>
                  </a:moveTo>
                  <a:lnTo>
                    <a:pt x="8" y="73"/>
                  </a:lnTo>
                  <a:lnTo>
                    <a:pt x="80" y="73"/>
                  </a:lnTo>
                  <a:lnTo>
                    <a:pt x="72" y="81"/>
                  </a:lnTo>
                  <a:lnTo>
                    <a:pt x="72" y="8"/>
                  </a:lnTo>
                  <a:lnTo>
                    <a:pt x="80" y="8"/>
                  </a:lnTo>
                  <a:lnTo>
                    <a:pt x="8" y="8"/>
                  </a:lnTo>
                  <a:lnTo>
                    <a:pt x="8" y="8"/>
                  </a:lnTo>
                  <a:lnTo>
                    <a:pt x="8" y="81"/>
                  </a:lnTo>
                  <a:close/>
                </a:path>
              </a:pathLst>
            </a:custGeom>
            <a:solidFill>
              <a:srgbClr val="BE4B48"/>
            </a:solidFill>
            <a:ln w="0">
              <a:solidFill>
                <a:srgbClr val="BE4B48"/>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83" name="Freeform 59"/>
            <p:cNvSpPr>
              <a:spLocks/>
            </p:cNvSpPr>
            <p:nvPr/>
          </p:nvSpPr>
          <p:spPr bwMode="auto">
            <a:xfrm>
              <a:off x="2252663" y="2014538"/>
              <a:ext cx="4562475" cy="3062287"/>
            </a:xfrm>
            <a:custGeom>
              <a:avLst/>
              <a:gdLst/>
              <a:ahLst/>
              <a:cxnLst>
                <a:cxn ang="0">
                  <a:pos x="16" y="0"/>
                </a:cxn>
                <a:cxn ang="0">
                  <a:pos x="192" y="232"/>
                </a:cxn>
                <a:cxn ang="0">
                  <a:pos x="192" y="232"/>
                </a:cxn>
                <a:cxn ang="0">
                  <a:pos x="513" y="368"/>
                </a:cxn>
                <a:cxn ang="0">
                  <a:pos x="513" y="368"/>
                </a:cxn>
                <a:cxn ang="0">
                  <a:pos x="857" y="752"/>
                </a:cxn>
                <a:cxn ang="0">
                  <a:pos x="857" y="752"/>
                </a:cxn>
                <a:cxn ang="0">
                  <a:pos x="1185" y="993"/>
                </a:cxn>
                <a:cxn ang="0">
                  <a:pos x="1529" y="1281"/>
                </a:cxn>
                <a:cxn ang="0">
                  <a:pos x="1849" y="1497"/>
                </a:cxn>
                <a:cxn ang="0">
                  <a:pos x="2193" y="1681"/>
                </a:cxn>
                <a:cxn ang="0">
                  <a:pos x="2521" y="1833"/>
                </a:cxn>
                <a:cxn ang="0">
                  <a:pos x="2513" y="1833"/>
                </a:cxn>
                <a:cxn ang="0">
                  <a:pos x="2858" y="1905"/>
                </a:cxn>
                <a:cxn ang="0">
                  <a:pos x="2866" y="1905"/>
                </a:cxn>
                <a:cxn ang="0">
                  <a:pos x="2874" y="1913"/>
                </a:cxn>
                <a:cxn ang="0">
                  <a:pos x="2866" y="1921"/>
                </a:cxn>
                <a:cxn ang="0">
                  <a:pos x="2858" y="1929"/>
                </a:cxn>
                <a:cxn ang="0">
                  <a:pos x="2513" y="1857"/>
                </a:cxn>
                <a:cxn ang="0">
                  <a:pos x="2505" y="1849"/>
                </a:cxn>
                <a:cxn ang="0">
                  <a:pos x="2177" y="1697"/>
                </a:cxn>
                <a:cxn ang="0">
                  <a:pos x="1833" y="1513"/>
                </a:cxn>
                <a:cxn ang="0">
                  <a:pos x="1513" y="1297"/>
                </a:cxn>
                <a:cxn ang="0">
                  <a:pos x="1169" y="1009"/>
                </a:cxn>
                <a:cxn ang="0">
                  <a:pos x="841" y="768"/>
                </a:cxn>
                <a:cxn ang="0">
                  <a:pos x="841" y="768"/>
                </a:cxn>
                <a:cxn ang="0">
                  <a:pos x="497" y="384"/>
                </a:cxn>
                <a:cxn ang="0">
                  <a:pos x="497" y="384"/>
                </a:cxn>
                <a:cxn ang="0">
                  <a:pos x="176" y="248"/>
                </a:cxn>
                <a:cxn ang="0">
                  <a:pos x="176" y="248"/>
                </a:cxn>
                <a:cxn ang="0">
                  <a:pos x="0" y="16"/>
                </a:cxn>
                <a:cxn ang="0">
                  <a:pos x="0" y="0"/>
                </a:cxn>
                <a:cxn ang="0">
                  <a:pos x="16" y="0"/>
                </a:cxn>
                <a:cxn ang="0">
                  <a:pos x="16" y="0"/>
                </a:cxn>
              </a:cxnLst>
              <a:rect l="0" t="0" r="r" b="b"/>
              <a:pathLst>
                <a:path w="2874" h="1929">
                  <a:moveTo>
                    <a:pt x="16" y="0"/>
                  </a:moveTo>
                  <a:lnTo>
                    <a:pt x="192" y="232"/>
                  </a:lnTo>
                  <a:lnTo>
                    <a:pt x="192" y="232"/>
                  </a:lnTo>
                  <a:lnTo>
                    <a:pt x="513" y="368"/>
                  </a:lnTo>
                  <a:lnTo>
                    <a:pt x="513" y="368"/>
                  </a:lnTo>
                  <a:lnTo>
                    <a:pt x="857" y="752"/>
                  </a:lnTo>
                  <a:lnTo>
                    <a:pt x="857" y="752"/>
                  </a:lnTo>
                  <a:lnTo>
                    <a:pt x="1185" y="993"/>
                  </a:lnTo>
                  <a:lnTo>
                    <a:pt x="1529" y="1281"/>
                  </a:lnTo>
                  <a:lnTo>
                    <a:pt x="1849" y="1497"/>
                  </a:lnTo>
                  <a:lnTo>
                    <a:pt x="2193" y="1681"/>
                  </a:lnTo>
                  <a:lnTo>
                    <a:pt x="2521" y="1833"/>
                  </a:lnTo>
                  <a:lnTo>
                    <a:pt x="2513" y="1833"/>
                  </a:lnTo>
                  <a:lnTo>
                    <a:pt x="2858" y="1905"/>
                  </a:lnTo>
                  <a:lnTo>
                    <a:pt x="2866" y="1905"/>
                  </a:lnTo>
                  <a:lnTo>
                    <a:pt x="2874" y="1913"/>
                  </a:lnTo>
                  <a:lnTo>
                    <a:pt x="2866" y="1921"/>
                  </a:lnTo>
                  <a:lnTo>
                    <a:pt x="2858" y="1929"/>
                  </a:lnTo>
                  <a:lnTo>
                    <a:pt x="2513" y="1857"/>
                  </a:lnTo>
                  <a:lnTo>
                    <a:pt x="2505" y="1849"/>
                  </a:lnTo>
                  <a:lnTo>
                    <a:pt x="2177" y="1697"/>
                  </a:lnTo>
                  <a:lnTo>
                    <a:pt x="1833" y="1513"/>
                  </a:lnTo>
                  <a:lnTo>
                    <a:pt x="1513" y="1297"/>
                  </a:lnTo>
                  <a:lnTo>
                    <a:pt x="1169" y="1009"/>
                  </a:lnTo>
                  <a:lnTo>
                    <a:pt x="841" y="768"/>
                  </a:lnTo>
                  <a:lnTo>
                    <a:pt x="841" y="768"/>
                  </a:lnTo>
                  <a:lnTo>
                    <a:pt x="497" y="384"/>
                  </a:lnTo>
                  <a:lnTo>
                    <a:pt x="497" y="384"/>
                  </a:lnTo>
                  <a:lnTo>
                    <a:pt x="176" y="248"/>
                  </a:lnTo>
                  <a:lnTo>
                    <a:pt x="176" y="248"/>
                  </a:lnTo>
                  <a:lnTo>
                    <a:pt x="0" y="16"/>
                  </a:lnTo>
                  <a:lnTo>
                    <a:pt x="0" y="0"/>
                  </a:lnTo>
                  <a:lnTo>
                    <a:pt x="16" y="0"/>
                  </a:lnTo>
                  <a:lnTo>
                    <a:pt x="16" y="0"/>
                  </a:lnTo>
                  <a:close/>
                </a:path>
              </a:pathLst>
            </a:custGeom>
            <a:solidFill>
              <a:srgbClr val="00B050"/>
            </a:solidFill>
            <a:ln w="12700">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84" name="Freeform 60"/>
            <p:cNvSpPr>
              <a:spLocks/>
            </p:cNvSpPr>
            <p:nvPr/>
          </p:nvSpPr>
          <p:spPr bwMode="auto">
            <a:xfrm>
              <a:off x="2214563" y="1976438"/>
              <a:ext cx="114300" cy="114300"/>
            </a:xfrm>
            <a:custGeom>
              <a:avLst/>
              <a:gdLst/>
              <a:ahLst/>
              <a:cxnLst>
                <a:cxn ang="0">
                  <a:pos x="40" y="0"/>
                </a:cxn>
                <a:cxn ang="0">
                  <a:pos x="72" y="72"/>
                </a:cxn>
                <a:cxn ang="0">
                  <a:pos x="0" y="72"/>
                </a:cxn>
                <a:cxn ang="0">
                  <a:pos x="40" y="0"/>
                </a:cxn>
              </a:cxnLst>
              <a:rect l="0" t="0" r="r" b="b"/>
              <a:pathLst>
                <a:path w="72" h="72">
                  <a:moveTo>
                    <a:pt x="40" y="0"/>
                  </a:moveTo>
                  <a:lnTo>
                    <a:pt x="72" y="72"/>
                  </a:lnTo>
                  <a:lnTo>
                    <a:pt x="0" y="72"/>
                  </a:lnTo>
                  <a:lnTo>
                    <a:pt x="40" y="0"/>
                  </a:lnTo>
                  <a:close/>
                </a:path>
              </a:pathLst>
            </a:custGeom>
            <a:solidFill>
              <a:srgbClr val="9BBB59"/>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85" name="Freeform 61"/>
            <p:cNvSpPr>
              <a:spLocks noEditPoints="1"/>
            </p:cNvSpPr>
            <p:nvPr/>
          </p:nvSpPr>
          <p:spPr bwMode="auto">
            <a:xfrm>
              <a:off x="2214563" y="1976438"/>
              <a:ext cx="127000" cy="127000"/>
            </a:xfrm>
            <a:custGeom>
              <a:avLst/>
              <a:gdLst/>
              <a:ahLst/>
              <a:cxnLst>
                <a:cxn ang="0">
                  <a:pos x="32" y="0"/>
                </a:cxn>
                <a:cxn ang="0">
                  <a:pos x="40" y="0"/>
                </a:cxn>
                <a:cxn ang="0">
                  <a:pos x="40" y="0"/>
                </a:cxn>
                <a:cxn ang="0">
                  <a:pos x="80" y="72"/>
                </a:cxn>
                <a:cxn ang="0">
                  <a:pos x="80" y="72"/>
                </a:cxn>
                <a:cxn ang="0">
                  <a:pos x="72" y="80"/>
                </a:cxn>
                <a:cxn ang="0">
                  <a:pos x="0" y="80"/>
                </a:cxn>
                <a:cxn ang="0">
                  <a:pos x="0" y="72"/>
                </a:cxn>
                <a:cxn ang="0">
                  <a:pos x="0" y="72"/>
                </a:cxn>
                <a:cxn ang="0">
                  <a:pos x="32" y="0"/>
                </a:cxn>
                <a:cxn ang="0">
                  <a:pos x="8" y="72"/>
                </a:cxn>
                <a:cxn ang="0">
                  <a:pos x="0" y="72"/>
                </a:cxn>
                <a:cxn ang="0">
                  <a:pos x="72" y="72"/>
                </a:cxn>
                <a:cxn ang="0">
                  <a:pos x="72" y="72"/>
                </a:cxn>
                <a:cxn ang="0">
                  <a:pos x="32" y="0"/>
                </a:cxn>
                <a:cxn ang="0">
                  <a:pos x="40" y="0"/>
                </a:cxn>
                <a:cxn ang="0">
                  <a:pos x="8" y="72"/>
                </a:cxn>
              </a:cxnLst>
              <a:rect l="0" t="0" r="r" b="b"/>
              <a:pathLst>
                <a:path w="80" h="80">
                  <a:moveTo>
                    <a:pt x="32" y="0"/>
                  </a:moveTo>
                  <a:lnTo>
                    <a:pt x="40" y="0"/>
                  </a:lnTo>
                  <a:lnTo>
                    <a:pt x="40" y="0"/>
                  </a:lnTo>
                  <a:lnTo>
                    <a:pt x="80" y="72"/>
                  </a:lnTo>
                  <a:lnTo>
                    <a:pt x="80" y="72"/>
                  </a:lnTo>
                  <a:lnTo>
                    <a:pt x="72" y="80"/>
                  </a:lnTo>
                  <a:lnTo>
                    <a:pt x="0" y="80"/>
                  </a:lnTo>
                  <a:lnTo>
                    <a:pt x="0" y="72"/>
                  </a:lnTo>
                  <a:lnTo>
                    <a:pt x="0" y="72"/>
                  </a:lnTo>
                  <a:lnTo>
                    <a:pt x="32" y="0"/>
                  </a:lnTo>
                  <a:close/>
                  <a:moveTo>
                    <a:pt x="8" y="72"/>
                  </a:moveTo>
                  <a:lnTo>
                    <a:pt x="0" y="72"/>
                  </a:lnTo>
                  <a:lnTo>
                    <a:pt x="72" y="72"/>
                  </a:lnTo>
                  <a:lnTo>
                    <a:pt x="72" y="72"/>
                  </a:lnTo>
                  <a:lnTo>
                    <a:pt x="32" y="0"/>
                  </a:lnTo>
                  <a:lnTo>
                    <a:pt x="40" y="0"/>
                  </a:lnTo>
                  <a:lnTo>
                    <a:pt x="8" y="72"/>
                  </a:lnTo>
                  <a:close/>
                </a:path>
              </a:pathLst>
            </a:custGeom>
            <a:solidFill>
              <a:srgbClr val="00B050"/>
            </a:solidFill>
            <a:ln w="0">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86" name="Freeform 62"/>
            <p:cNvSpPr>
              <a:spLocks/>
            </p:cNvSpPr>
            <p:nvPr/>
          </p:nvSpPr>
          <p:spPr bwMode="auto">
            <a:xfrm>
              <a:off x="2493963" y="2344738"/>
              <a:ext cx="114300" cy="114300"/>
            </a:xfrm>
            <a:custGeom>
              <a:avLst/>
              <a:gdLst/>
              <a:ahLst/>
              <a:cxnLst>
                <a:cxn ang="0">
                  <a:pos x="32" y="0"/>
                </a:cxn>
                <a:cxn ang="0">
                  <a:pos x="72" y="72"/>
                </a:cxn>
                <a:cxn ang="0">
                  <a:pos x="0" y="72"/>
                </a:cxn>
                <a:cxn ang="0">
                  <a:pos x="32" y="0"/>
                </a:cxn>
              </a:cxnLst>
              <a:rect l="0" t="0" r="r" b="b"/>
              <a:pathLst>
                <a:path w="72" h="72">
                  <a:moveTo>
                    <a:pt x="32" y="0"/>
                  </a:moveTo>
                  <a:lnTo>
                    <a:pt x="72" y="72"/>
                  </a:lnTo>
                  <a:lnTo>
                    <a:pt x="0" y="72"/>
                  </a:lnTo>
                  <a:lnTo>
                    <a:pt x="32" y="0"/>
                  </a:lnTo>
                  <a:close/>
                </a:path>
              </a:pathLst>
            </a:custGeom>
            <a:solidFill>
              <a:srgbClr val="9BBB59"/>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87" name="Freeform 63"/>
            <p:cNvSpPr>
              <a:spLocks noEditPoints="1"/>
            </p:cNvSpPr>
            <p:nvPr/>
          </p:nvSpPr>
          <p:spPr bwMode="auto">
            <a:xfrm>
              <a:off x="2481263" y="2332038"/>
              <a:ext cx="127000" cy="127000"/>
            </a:xfrm>
            <a:custGeom>
              <a:avLst/>
              <a:gdLst/>
              <a:ahLst/>
              <a:cxnLst>
                <a:cxn ang="0">
                  <a:pos x="40" y="8"/>
                </a:cxn>
                <a:cxn ang="0">
                  <a:pos x="40" y="0"/>
                </a:cxn>
                <a:cxn ang="0">
                  <a:pos x="48" y="8"/>
                </a:cxn>
                <a:cxn ang="0">
                  <a:pos x="80" y="80"/>
                </a:cxn>
                <a:cxn ang="0">
                  <a:pos x="80" y="80"/>
                </a:cxn>
                <a:cxn ang="0">
                  <a:pos x="80" y="80"/>
                </a:cxn>
                <a:cxn ang="0">
                  <a:pos x="8" y="80"/>
                </a:cxn>
                <a:cxn ang="0">
                  <a:pos x="0" y="80"/>
                </a:cxn>
                <a:cxn ang="0">
                  <a:pos x="0" y="80"/>
                </a:cxn>
                <a:cxn ang="0">
                  <a:pos x="40" y="8"/>
                </a:cxn>
                <a:cxn ang="0">
                  <a:pos x="8" y="80"/>
                </a:cxn>
                <a:cxn ang="0">
                  <a:pos x="8" y="72"/>
                </a:cxn>
                <a:cxn ang="0">
                  <a:pos x="80" y="72"/>
                </a:cxn>
                <a:cxn ang="0">
                  <a:pos x="72" y="80"/>
                </a:cxn>
                <a:cxn ang="0">
                  <a:pos x="40" y="8"/>
                </a:cxn>
                <a:cxn ang="0">
                  <a:pos x="48" y="8"/>
                </a:cxn>
                <a:cxn ang="0">
                  <a:pos x="8" y="80"/>
                </a:cxn>
              </a:cxnLst>
              <a:rect l="0" t="0" r="r" b="b"/>
              <a:pathLst>
                <a:path w="80" h="80">
                  <a:moveTo>
                    <a:pt x="40" y="8"/>
                  </a:moveTo>
                  <a:lnTo>
                    <a:pt x="40" y="0"/>
                  </a:lnTo>
                  <a:lnTo>
                    <a:pt x="48" y="8"/>
                  </a:lnTo>
                  <a:lnTo>
                    <a:pt x="80" y="80"/>
                  </a:lnTo>
                  <a:lnTo>
                    <a:pt x="80" y="80"/>
                  </a:lnTo>
                  <a:lnTo>
                    <a:pt x="80" y="80"/>
                  </a:lnTo>
                  <a:lnTo>
                    <a:pt x="8" y="80"/>
                  </a:lnTo>
                  <a:lnTo>
                    <a:pt x="0" y="80"/>
                  </a:lnTo>
                  <a:lnTo>
                    <a:pt x="0" y="80"/>
                  </a:lnTo>
                  <a:lnTo>
                    <a:pt x="40" y="8"/>
                  </a:lnTo>
                  <a:close/>
                  <a:moveTo>
                    <a:pt x="8" y="80"/>
                  </a:moveTo>
                  <a:lnTo>
                    <a:pt x="8" y="72"/>
                  </a:lnTo>
                  <a:lnTo>
                    <a:pt x="80" y="72"/>
                  </a:lnTo>
                  <a:lnTo>
                    <a:pt x="72" y="80"/>
                  </a:lnTo>
                  <a:lnTo>
                    <a:pt x="40" y="8"/>
                  </a:lnTo>
                  <a:lnTo>
                    <a:pt x="48" y="8"/>
                  </a:lnTo>
                  <a:lnTo>
                    <a:pt x="8" y="80"/>
                  </a:lnTo>
                  <a:close/>
                </a:path>
              </a:pathLst>
            </a:custGeom>
            <a:solidFill>
              <a:srgbClr val="00B050"/>
            </a:solidFill>
            <a:ln w="0">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88" name="Freeform 64"/>
            <p:cNvSpPr>
              <a:spLocks/>
            </p:cNvSpPr>
            <p:nvPr/>
          </p:nvSpPr>
          <p:spPr bwMode="auto">
            <a:xfrm>
              <a:off x="3003551" y="2560638"/>
              <a:ext cx="114300" cy="114300"/>
            </a:xfrm>
            <a:custGeom>
              <a:avLst/>
              <a:gdLst/>
              <a:ahLst/>
              <a:cxnLst>
                <a:cxn ang="0">
                  <a:pos x="40" y="0"/>
                </a:cxn>
                <a:cxn ang="0">
                  <a:pos x="72" y="72"/>
                </a:cxn>
                <a:cxn ang="0">
                  <a:pos x="0" y="72"/>
                </a:cxn>
                <a:cxn ang="0">
                  <a:pos x="40" y="0"/>
                </a:cxn>
              </a:cxnLst>
              <a:rect l="0" t="0" r="r" b="b"/>
              <a:pathLst>
                <a:path w="72" h="72">
                  <a:moveTo>
                    <a:pt x="40" y="0"/>
                  </a:moveTo>
                  <a:lnTo>
                    <a:pt x="72" y="72"/>
                  </a:lnTo>
                  <a:lnTo>
                    <a:pt x="0" y="72"/>
                  </a:lnTo>
                  <a:lnTo>
                    <a:pt x="40" y="0"/>
                  </a:lnTo>
                  <a:close/>
                </a:path>
              </a:pathLst>
            </a:custGeom>
            <a:solidFill>
              <a:srgbClr val="9BBB59"/>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89" name="Freeform 65"/>
            <p:cNvSpPr>
              <a:spLocks noEditPoints="1"/>
            </p:cNvSpPr>
            <p:nvPr/>
          </p:nvSpPr>
          <p:spPr bwMode="auto">
            <a:xfrm>
              <a:off x="3003551" y="2547938"/>
              <a:ext cx="114300" cy="127000"/>
            </a:xfrm>
            <a:custGeom>
              <a:avLst/>
              <a:gdLst/>
              <a:ahLst/>
              <a:cxnLst>
                <a:cxn ang="0">
                  <a:pos x="32" y="0"/>
                </a:cxn>
                <a:cxn ang="0">
                  <a:pos x="40" y="0"/>
                </a:cxn>
                <a:cxn ang="0">
                  <a:pos x="40" y="0"/>
                </a:cxn>
                <a:cxn ang="0">
                  <a:pos x="72" y="72"/>
                </a:cxn>
                <a:cxn ang="0">
                  <a:pos x="72" y="80"/>
                </a:cxn>
                <a:cxn ang="0">
                  <a:pos x="72" y="80"/>
                </a:cxn>
                <a:cxn ang="0">
                  <a:pos x="0" y="80"/>
                </a:cxn>
                <a:cxn ang="0">
                  <a:pos x="0" y="80"/>
                </a:cxn>
                <a:cxn ang="0">
                  <a:pos x="0" y="72"/>
                </a:cxn>
                <a:cxn ang="0">
                  <a:pos x="32" y="0"/>
                </a:cxn>
                <a:cxn ang="0">
                  <a:pos x="0" y="80"/>
                </a:cxn>
                <a:cxn ang="0">
                  <a:pos x="0" y="72"/>
                </a:cxn>
                <a:cxn ang="0">
                  <a:pos x="72" y="72"/>
                </a:cxn>
                <a:cxn ang="0">
                  <a:pos x="72" y="80"/>
                </a:cxn>
                <a:cxn ang="0">
                  <a:pos x="32" y="8"/>
                </a:cxn>
                <a:cxn ang="0">
                  <a:pos x="40" y="8"/>
                </a:cxn>
                <a:cxn ang="0">
                  <a:pos x="0" y="80"/>
                </a:cxn>
              </a:cxnLst>
              <a:rect l="0" t="0" r="r" b="b"/>
              <a:pathLst>
                <a:path w="72" h="80">
                  <a:moveTo>
                    <a:pt x="32" y="0"/>
                  </a:moveTo>
                  <a:lnTo>
                    <a:pt x="40" y="0"/>
                  </a:lnTo>
                  <a:lnTo>
                    <a:pt x="40" y="0"/>
                  </a:lnTo>
                  <a:lnTo>
                    <a:pt x="72" y="72"/>
                  </a:lnTo>
                  <a:lnTo>
                    <a:pt x="72" y="80"/>
                  </a:lnTo>
                  <a:lnTo>
                    <a:pt x="72" y="80"/>
                  </a:lnTo>
                  <a:lnTo>
                    <a:pt x="0" y="80"/>
                  </a:lnTo>
                  <a:lnTo>
                    <a:pt x="0" y="80"/>
                  </a:lnTo>
                  <a:lnTo>
                    <a:pt x="0" y="72"/>
                  </a:lnTo>
                  <a:lnTo>
                    <a:pt x="32" y="0"/>
                  </a:lnTo>
                  <a:close/>
                  <a:moveTo>
                    <a:pt x="0" y="80"/>
                  </a:moveTo>
                  <a:lnTo>
                    <a:pt x="0" y="72"/>
                  </a:lnTo>
                  <a:lnTo>
                    <a:pt x="72" y="72"/>
                  </a:lnTo>
                  <a:lnTo>
                    <a:pt x="72" y="80"/>
                  </a:lnTo>
                  <a:lnTo>
                    <a:pt x="32" y="8"/>
                  </a:lnTo>
                  <a:lnTo>
                    <a:pt x="40" y="8"/>
                  </a:lnTo>
                  <a:lnTo>
                    <a:pt x="0" y="80"/>
                  </a:lnTo>
                  <a:close/>
                </a:path>
              </a:pathLst>
            </a:custGeom>
            <a:solidFill>
              <a:srgbClr val="00B050"/>
            </a:solidFill>
            <a:ln w="0">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90" name="Freeform 66"/>
            <p:cNvSpPr>
              <a:spLocks/>
            </p:cNvSpPr>
            <p:nvPr/>
          </p:nvSpPr>
          <p:spPr bwMode="auto">
            <a:xfrm>
              <a:off x="3549651" y="3170238"/>
              <a:ext cx="114300" cy="114300"/>
            </a:xfrm>
            <a:custGeom>
              <a:avLst/>
              <a:gdLst/>
              <a:ahLst/>
              <a:cxnLst>
                <a:cxn ang="0">
                  <a:pos x="40" y="0"/>
                </a:cxn>
                <a:cxn ang="0">
                  <a:pos x="72" y="72"/>
                </a:cxn>
                <a:cxn ang="0">
                  <a:pos x="0" y="72"/>
                </a:cxn>
                <a:cxn ang="0">
                  <a:pos x="40" y="0"/>
                </a:cxn>
              </a:cxnLst>
              <a:rect l="0" t="0" r="r" b="b"/>
              <a:pathLst>
                <a:path w="72" h="72">
                  <a:moveTo>
                    <a:pt x="40" y="0"/>
                  </a:moveTo>
                  <a:lnTo>
                    <a:pt x="72" y="72"/>
                  </a:lnTo>
                  <a:lnTo>
                    <a:pt x="0" y="72"/>
                  </a:lnTo>
                  <a:lnTo>
                    <a:pt x="40" y="0"/>
                  </a:lnTo>
                  <a:close/>
                </a:path>
              </a:pathLst>
            </a:custGeom>
            <a:solidFill>
              <a:srgbClr val="9BBB59"/>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91" name="Freeform 67"/>
            <p:cNvSpPr>
              <a:spLocks noEditPoints="1"/>
            </p:cNvSpPr>
            <p:nvPr/>
          </p:nvSpPr>
          <p:spPr bwMode="auto">
            <a:xfrm>
              <a:off x="3549651" y="3157538"/>
              <a:ext cx="127000" cy="127000"/>
            </a:xfrm>
            <a:custGeom>
              <a:avLst/>
              <a:gdLst/>
              <a:ahLst/>
              <a:cxnLst>
                <a:cxn ang="0">
                  <a:pos x="32" y="8"/>
                </a:cxn>
                <a:cxn ang="0">
                  <a:pos x="40" y="0"/>
                </a:cxn>
                <a:cxn ang="0">
                  <a:pos x="40" y="8"/>
                </a:cxn>
                <a:cxn ang="0">
                  <a:pos x="80" y="80"/>
                </a:cxn>
                <a:cxn ang="0">
                  <a:pos x="80" y="80"/>
                </a:cxn>
                <a:cxn ang="0">
                  <a:pos x="72" y="80"/>
                </a:cxn>
                <a:cxn ang="0">
                  <a:pos x="0" y="80"/>
                </a:cxn>
                <a:cxn ang="0">
                  <a:pos x="0" y="80"/>
                </a:cxn>
                <a:cxn ang="0">
                  <a:pos x="0" y="80"/>
                </a:cxn>
                <a:cxn ang="0">
                  <a:pos x="32" y="8"/>
                </a:cxn>
                <a:cxn ang="0">
                  <a:pos x="8" y="80"/>
                </a:cxn>
                <a:cxn ang="0">
                  <a:pos x="0" y="72"/>
                </a:cxn>
                <a:cxn ang="0">
                  <a:pos x="72" y="72"/>
                </a:cxn>
                <a:cxn ang="0">
                  <a:pos x="72" y="80"/>
                </a:cxn>
                <a:cxn ang="0">
                  <a:pos x="32" y="8"/>
                </a:cxn>
                <a:cxn ang="0">
                  <a:pos x="40" y="8"/>
                </a:cxn>
                <a:cxn ang="0">
                  <a:pos x="8" y="80"/>
                </a:cxn>
              </a:cxnLst>
              <a:rect l="0" t="0" r="r" b="b"/>
              <a:pathLst>
                <a:path w="80" h="80">
                  <a:moveTo>
                    <a:pt x="32" y="8"/>
                  </a:moveTo>
                  <a:lnTo>
                    <a:pt x="40" y="0"/>
                  </a:lnTo>
                  <a:lnTo>
                    <a:pt x="40" y="8"/>
                  </a:lnTo>
                  <a:lnTo>
                    <a:pt x="80" y="80"/>
                  </a:lnTo>
                  <a:lnTo>
                    <a:pt x="80" y="80"/>
                  </a:lnTo>
                  <a:lnTo>
                    <a:pt x="72" y="80"/>
                  </a:lnTo>
                  <a:lnTo>
                    <a:pt x="0" y="80"/>
                  </a:lnTo>
                  <a:lnTo>
                    <a:pt x="0" y="80"/>
                  </a:lnTo>
                  <a:lnTo>
                    <a:pt x="0" y="80"/>
                  </a:lnTo>
                  <a:lnTo>
                    <a:pt x="32" y="8"/>
                  </a:lnTo>
                  <a:close/>
                  <a:moveTo>
                    <a:pt x="8" y="80"/>
                  </a:moveTo>
                  <a:lnTo>
                    <a:pt x="0" y="72"/>
                  </a:lnTo>
                  <a:lnTo>
                    <a:pt x="72" y="72"/>
                  </a:lnTo>
                  <a:lnTo>
                    <a:pt x="72" y="80"/>
                  </a:lnTo>
                  <a:lnTo>
                    <a:pt x="32" y="8"/>
                  </a:lnTo>
                  <a:lnTo>
                    <a:pt x="40" y="8"/>
                  </a:lnTo>
                  <a:lnTo>
                    <a:pt x="8" y="80"/>
                  </a:lnTo>
                  <a:close/>
                </a:path>
              </a:pathLst>
            </a:custGeom>
            <a:solidFill>
              <a:srgbClr val="00B050"/>
            </a:solidFill>
            <a:ln w="0">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92" name="Freeform 68"/>
            <p:cNvSpPr>
              <a:spLocks/>
            </p:cNvSpPr>
            <p:nvPr/>
          </p:nvSpPr>
          <p:spPr bwMode="auto">
            <a:xfrm>
              <a:off x="4070351" y="3552825"/>
              <a:ext cx="114300" cy="114300"/>
            </a:xfrm>
            <a:custGeom>
              <a:avLst/>
              <a:gdLst/>
              <a:ahLst/>
              <a:cxnLst>
                <a:cxn ang="0">
                  <a:pos x="32" y="0"/>
                </a:cxn>
                <a:cxn ang="0">
                  <a:pos x="72" y="72"/>
                </a:cxn>
                <a:cxn ang="0">
                  <a:pos x="0" y="72"/>
                </a:cxn>
                <a:cxn ang="0">
                  <a:pos x="32" y="0"/>
                </a:cxn>
              </a:cxnLst>
              <a:rect l="0" t="0" r="r" b="b"/>
              <a:pathLst>
                <a:path w="72" h="72">
                  <a:moveTo>
                    <a:pt x="32" y="0"/>
                  </a:moveTo>
                  <a:lnTo>
                    <a:pt x="72" y="72"/>
                  </a:lnTo>
                  <a:lnTo>
                    <a:pt x="0" y="72"/>
                  </a:lnTo>
                  <a:lnTo>
                    <a:pt x="32" y="0"/>
                  </a:lnTo>
                  <a:close/>
                </a:path>
              </a:pathLst>
            </a:custGeom>
            <a:solidFill>
              <a:srgbClr val="9BBB59"/>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93" name="Freeform 69"/>
            <p:cNvSpPr>
              <a:spLocks noEditPoints="1"/>
            </p:cNvSpPr>
            <p:nvPr/>
          </p:nvSpPr>
          <p:spPr bwMode="auto">
            <a:xfrm>
              <a:off x="4057651" y="3540125"/>
              <a:ext cx="127000" cy="127000"/>
            </a:xfrm>
            <a:custGeom>
              <a:avLst/>
              <a:gdLst/>
              <a:ahLst/>
              <a:cxnLst>
                <a:cxn ang="0">
                  <a:pos x="40" y="0"/>
                </a:cxn>
                <a:cxn ang="0">
                  <a:pos x="40" y="0"/>
                </a:cxn>
                <a:cxn ang="0">
                  <a:pos x="48" y="0"/>
                </a:cxn>
                <a:cxn ang="0">
                  <a:pos x="80" y="72"/>
                </a:cxn>
                <a:cxn ang="0">
                  <a:pos x="80" y="80"/>
                </a:cxn>
                <a:cxn ang="0">
                  <a:pos x="80" y="80"/>
                </a:cxn>
                <a:cxn ang="0">
                  <a:pos x="8" y="80"/>
                </a:cxn>
                <a:cxn ang="0">
                  <a:pos x="0" y="80"/>
                </a:cxn>
                <a:cxn ang="0">
                  <a:pos x="0" y="72"/>
                </a:cxn>
                <a:cxn ang="0">
                  <a:pos x="40" y="0"/>
                </a:cxn>
                <a:cxn ang="0">
                  <a:pos x="8" y="80"/>
                </a:cxn>
                <a:cxn ang="0">
                  <a:pos x="8" y="72"/>
                </a:cxn>
                <a:cxn ang="0">
                  <a:pos x="80" y="72"/>
                </a:cxn>
                <a:cxn ang="0">
                  <a:pos x="72" y="80"/>
                </a:cxn>
                <a:cxn ang="0">
                  <a:pos x="40" y="8"/>
                </a:cxn>
                <a:cxn ang="0">
                  <a:pos x="48" y="8"/>
                </a:cxn>
                <a:cxn ang="0">
                  <a:pos x="8" y="80"/>
                </a:cxn>
              </a:cxnLst>
              <a:rect l="0" t="0" r="r" b="b"/>
              <a:pathLst>
                <a:path w="80" h="80">
                  <a:moveTo>
                    <a:pt x="40" y="0"/>
                  </a:moveTo>
                  <a:lnTo>
                    <a:pt x="40" y="0"/>
                  </a:lnTo>
                  <a:lnTo>
                    <a:pt x="48" y="0"/>
                  </a:lnTo>
                  <a:lnTo>
                    <a:pt x="80" y="72"/>
                  </a:lnTo>
                  <a:lnTo>
                    <a:pt x="80" y="80"/>
                  </a:lnTo>
                  <a:lnTo>
                    <a:pt x="80" y="80"/>
                  </a:lnTo>
                  <a:lnTo>
                    <a:pt x="8" y="80"/>
                  </a:lnTo>
                  <a:lnTo>
                    <a:pt x="0" y="80"/>
                  </a:lnTo>
                  <a:lnTo>
                    <a:pt x="0" y="72"/>
                  </a:lnTo>
                  <a:lnTo>
                    <a:pt x="40" y="0"/>
                  </a:lnTo>
                  <a:close/>
                  <a:moveTo>
                    <a:pt x="8" y="80"/>
                  </a:moveTo>
                  <a:lnTo>
                    <a:pt x="8" y="72"/>
                  </a:lnTo>
                  <a:lnTo>
                    <a:pt x="80" y="72"/>
                  </a:lnTo>
                  <a:lnTo>
                    <a:pt x="72" y="80"/>
                  </a:lnTo>
                  <a:lnTo>
                    <a:pt x="40" y="8"/>
                  </a:lnTo>
                  <a:lnTo>
                    <a:pt x="48" y="8"/>
                  </a:lnTo>
                  <a:lnTo>
                    <a:pt x="8" y="80"/>
                  </a:lnTo>
                  <a:close/>
                </a:path>
              </a:pathLst>
            </a:custGeom>
            <a:solidFill>
              <a:srgbClr val="00B050"/>
            </a:solidFill>
            <a:ln w="0">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94" name="Freeform 70"/>
            <p:cNvSpPr>
              <a:spLocks/>
            </p:cNvSpPr>
            <p:nvPr/>
          </p:nvSpPr>
          <p:spPr bwMode="auto">
            <a:xfrm>
              <a:off x="4616451" y="4022725"/>
              <a:ext cx="114300" cy="114300"/>
            </a:xfrm>
            <a:custGeom>
              <a:avLst/>
              <a:gdLst/>
              <a:ahLst/>
              <a:cxnLst>
                <a:cxn ang="0">
                  <a:pos x="32" y="0"/>
                </a:cxn>
                <a:cxn ang="0">
                  <a:pos x="72" y="72"/>
                </a:cxn>
                <a:cxn ang="0">
                  <a:pos x="0" y="72"/>
                </a:cxn>
                <a:cxn ang="0">
                  <a:pos x="32" y="0"/>
                </a:cxn>
              </a:cxnLst>
              <a:rect l="0" t="0" r="r" b="b"/>
              <a:pathLst>
                <a:path w="72" h="72">
                  <a:moveTo>
                    <a:pt x="32" y="0"/>
                  </a:moveTo>
                  <a:lnTo>
                    <a:pt x="72" y="72"/>
                  </a:lnTo>
                  <a:lnTo>
                    <a:pt x="0" y="72"/>
                  </a:lnTo>
                  <a:lnTo>
                    <a:pt x="32" y="0"/>
                  </a:lnTo>
                  <a:close/>
                </a:path>
              </a:pathLst>
            </a:custGeom>
            <a:solidFill>
              <a:srgbClr val="9BBB59"/>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95" name="Freeform 71"/>
            <p:cNvSpPr>
              <a:spLocks noEditPoints="1"/>
            </p:cNvSpPr>
            <p:nvPr/>
          </p:nvSpPr>
          <p:spPr bwMode="auto">
            <a:xfrm>
              <a:off x="4603751" y="4010025"/>
              <a:ext cx="127000" cy="127000"/>
            </a:xfrm>
            <a:custGeom>
              <a:avLst/>
              <a:gdLst/>
              <a:ahLst/>
              <a:cxnLst>
                <a:cxn ang="0">
                  <a:pos x="40" y="0"/>
                </a:cxn>
                <a:cxn ang="0">
                  <a:pos x="40" y="0"/>
                </a:cxn>
                <a:cxn ang="0">
                  <a:pos x="48" y="0"/>
                </a:cxn>
                <a:cxn ang="0">
                  <a:pos x="80" y="72"/>
                </a:cxn>
                <a:cxn ang="0">
                  <a:pos x="80" y="80"/>
                </a:cxn>
                <a:cxn ang="0">
                  <a:pos x="80" y="80"/>
                </a:cxn>
                <a:cxn ang="0">
                  <a:pos x="8" y="80"/>
                </a:cxn>
                <a:cxn ang="0">
                  <a:pos x="0" y="80"/>
                </a:cxn>
                <a:cxn ang="0">
                  <a:pos x="0" y="72"/>
                </a:cxn>
                <a:cxn ang="0">
                  <a:pos x="40" y="0"/>
                </a:cxn>
                <a:cxn ang="0">
                  <a:pos x="8" y="80"/>
                </a:cxn>
                <a:cxn ang="0">
                  <a:pos x="8" y="72"/>
                </a:cxn>
                <a:cxn ang="0">
                  <a:pos x="80" y="72"/>
                </a:cxn>
                <a:cxn ang="0">
                  <a:pos x="72" y="80"/>
                </a:cxn>
                <a:cxn ang="0">
                  <a:pos x="40" y="8"/>
                </a:cxn>
                <a:cxn ang="0">
                  <a:pos x="48" y="8"/>
                </a:cxn>
                <a:cxn ang="0">
                  <a:pos x="8" y="80"/>
                </a:cxn>
              </a:cxnLst>
              <a:rect l="0" t="0" r="r" b="b"/>
              <a:pathLst>
                <a:path w="80" h="80">
                  <a:moveTo>
                    <a:pt x="40" y="0"/>
                  </a:moveTo>
                  <a:lnTo>
                    <a:pt x="40" y="0"/>
                  </a:lnTo>
                  <a:lnTo>
                    <a:pt x="48" y="0"/>
                  </a:lnTo>
                  <a:lnTo>
                    <a:pt x="80" y="72"/>
                  </a:lnTo>
                  <a:lnTo>
                    <a:pt x="80" y="80"/>
                  </a:lnTo>
                  <a:lnTo>
                    <a:pt x="80" y="80"/>
                  </a:lnTo>
                  <a:lnTo>
                    <a:pt x="8" y="80"/>
                  </a:lnTo>
                  <a:lnTo>
                    <a:pt x="0" y="80"/>
                  </a:lnTo>
                  <a:lnTo>
                    <a:pt x="0" y="72"/>
                  </a:lnTo>
                  <a:lnTo>
                    <a:pt x="40" y="0"/>
                  </a:lnTo>
                  <a:close/>
                  <a:moveTo>
                    <a:pt x="8" y="80"/>
                  </a:moveTo>
                  <a:lnTo>
                    <a:pt x="8" y="72"/>
                  </a:lnTo>
                  <a:lnTo>
                    <a:pt x="80" y="72"/>
                  </a:lnTo>
                  <a:lnTo>
                    <a:pt x="72" y="80"/>
                  </a:lnTo>
                  <a:lnTo>
                    <a:pt x="40" y="8"/>
                  </a:lnTo>
                  <a:lnTo>
                    <a:pt x="48" y="8"/>
                  </a:lnTo>
                  <a:lnTo>
                    <a:pt x="8" y="80"/>
                  </a:lnTo>
                  <a:close/>
                </a:path>
              </a:pathLst>
            </a:custGeom>
            <a:solidFill>
              <a:srgbClr val="00B050"/>
            </a:solidFill>
            <a:ln w="0">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96" name="Freeform 72"/>
            <p:cNvSpPr>
              <a:spLocks/>
            </p:cNvSpPr>
            <p:nvPr/>
          </p:nvSpPr>
          <p:spPr bwMode="auto">
            <a:xfrm>
              <a:off x="5124451" y="4352925"/>
              <a:ext cx="114300" cy="114300"/>
            </a:xfrm>
            <a:custGeom>
              <a:avLst/>
              <a:gdLst/>
              <a:ahLst/>
              <a:cxnLst>
                <a:cxn ang="0">
                  <a:pos x="40" y="0"/>
                </a:cxn>
                <a:cxn ang="0">
                  <a:pos x="72" y="72"/>
                </a:cxn>
                <a:cxn ang="0">
                  <a:pos x="0" y="72"/>
                </a:cxn>
                <a:cxn ang="0">
                  <a:pos x="40" y="0"/>
                </a:cxn>
              </a:cxnLst>
              <a:rect l="0" t="0" r="r" b="b"/>
              <a:pathLst>
                <a:path w="72" h="72">
                  <a:moveTo>
                    <a:pt x="40" y="0"/>
                  </a:moveTo>
                  <a:lnTo>
                    <a:pt x="72" y="72"/>
                  </a:lnTo>
                  <a:lnTo>
                    <a:pt x="0" y="72"/>
                  </a:lnTo>
                  <a:lnTo>
                    <a:pt x="40" y="0"/>
                  </a:lnTo>
                  <a:close/>
                </a:path>
              </a:pathLst>
            </a:custGeom>
            <a:solidFill>
              <a:srgbClr val="9BBB59"/>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97" name="Freeform 73"/>
            <p:cNvSpPr>
              <a:spLocks noEditPoints="1"/>
            </p:cNvSpPr>
            <p:nvPr/>
          </p:nvSpPr>
          <p:spPr bwMode="auto">
            <a:xfrm>
              <a:off x="5124451" y="4352925"/>
              <a:ext cx="127000" cy="127000"/>
            </a:xfrm>
            <a:custGeom>
              <a:avLst/>
              <a:gdLst/>
              <a:ahLst/>
              <a:cxnLst>
                <a:cxn ang="0">
                  <a:pos x="32" y="0"/>
                </a:cxn>
                <a:cxn ang="0">
                  <a:pos x="40" y="0"/>
                </a:cxn>
                <a:cxn ang="0">
                  <a:pos x="40" y="0"/>
                </a:cxn>
                <a:cxn ang="0">
                  <a:pos x="80" y="72"/>
                </a:cxn>
                <a:cxn ang="0">
                  <a:pos x="80" y="72"/>
                </a:cxn>
                <a:cxn ang="0">
                  <a:pos x="72" y="80"/>
                </a:cxn>
                <a:cxn ang="0">
                  <a:pos x="0" y="80"/>
                </a:cxn>
                <a:cxn ang="0">
                  <a:pos x="0" y="72"/>
                </a:cxn>
                <a:cxn ang="0">
                  <a:pos x="0" y="72"/>
                </a:cxn>
                <a:cxn ang="0">
                  <a:pos x="32" y="0"/>
                </a:cxn>
                <a:cxn ang="0">
                  <a:pos x="8" y="72"/>
                </a:cxn>
                <a:cxn ang="0">
                  <a:pos x="0" y="72"/>
                </a:cxn>
                <a:cxn ang="0">
                  <a:pos x="72" y="72"/>
                </a:cxn>
                <a:cxn ang="0">
                  <a:pos x="72" y="72"/>
                </a:cxn>
                <a:cxn ang="0">
                  <a:pos x="32" y="0"/>
                </a:cxn>
                <a:cxn ang="0">
                  <a:pos x="40" y="0"/>
                </a:cxn>
                <a:cxn ang="0">
                  <a:pos x="8" y="72"/>
                </a:cxn>
              </a:cxnLst>
              <a:rect l="0" t="0" r="r" b="b"/>
              <a:pathLst>
                <a:path w="80" h="80">
                  <a:moveTo>
                    <a:pt x="32" y="0"/>
                  </a:moveTo>
                  <a:lnTo>
                    <a:pt x="40" y="0"/>
                  </a:lnTo>
                  <a:lnTo>
                    <a:pt x="40" y="0"/>
                  </a:lnTo>
                  <a:lnTo>
                    <a:pt x="80" y="72"/>
                  </a:lnTo>
                  <a:lnTo>
                    <a:pt x="80" y="72"/>
                  </a:lnTo>
                  <a:lnTo>
                    <a:pt x="72" y="80"/>
                  </a:lnTo>
                  <a:lnTo>
                    <a:pt x="0" y="80"/>
                  </a:lnTo>
                  <a:lnTo>
                    <a:pt x="0" y="72"/>
                  </a:lnTo>
                  <a:lnTo>
                    <a:pt x="0" y="72"/>
                  </a:lnTo>
                  <a:lnTo>
                    <a:pt x="32" y="0"/>
                  </a:lnTo>
                  <a:close/>
                  <a:moveTo>
                    <a:pt x="8" y="72"/>
                  </a:moveTo>
                  <a:lnTo>
                    <a:pt x="0" y="72"/>
                  </a:lnTo>
                  <a:lnTo>
                    <a:pt x="72" y="72"/>
                  </a:lnTo>
                  <a:lnTo>
                    <a:pt x="72" y="72"/>
                  </a:lnTo>
                  <a:lnTo>
                    <a:pt x="32" y="0"/>
                  </a:lnTo>
                  <a:lnTo>
                    <a:pt x="40" y="0"/>
                  </a:lnTo>
                  <a:lnTo>
                    <a:pt x="8" y="72"/>
                  </a:lnTo>
                  <a:close/>
                </a:path>
              </a:pathLst>
            </a:custGeom>
            <a:solidFill>
              <a:srgbClr val="00B050"/>
            </a:solidFill>
            <a:ln w="0">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98" name="Freeform 74"/>
            <p:cNvSpPr>
              <a:spLocks/>
            </p:cNvSpPr>
            <p:nvPr/>
          </p:nvSpPr>
          <p:spPr bwMode="auto">
            <a:xfrm>
              <a:off x="5670551" y="4645025"/>
              <a:ext cx="114300" cy="114300"/>
            </a:xfrm>
            <a:custGeom>
              <a:avLst/>
              <a:gdLst/>
              <a:ahLst/>
              <a:cxnLst>
                <a:cxn ang="0">
                  <a:pos x="40" y="0"/>
                </a:cxn>
                <a:cxn ang="0">
                  <a:pos x="72" y="72"/>
                </a:cxn>
                <a:cxn ang="0">
                  <a:pos x="0" y="72"/>
                </a:cxn>
                <a:cxn ang="0">
                  <a:pos x="40" y="0"/>
                </a:cxn>
              </a:cxnLst>
              <a:rect l="0" t="0" r="r" b="b"/>
              <a:pathLst>
                <a:path w="72" h="72">
                  <a:moveTo>
                    <a:pt x="40" y="0"/>
                  </a:moveTo>
                  <a:lnTo>
                    <a:pt x="72" y="72"/>
                  </a:lnTo>
                  <a:lnTo>
                    <a:pt x="0" y="72"/>
                  </a:lnTo>
                  <a:lnTo>
                    <a:pt x="40" y="0"/>
                  </a:lnTo>
                  <a:close/>
                </a:path>
              </a:pathLst>
            </a:custGeom>
            <a:solidFill>
              <a:srgbClr val="9BBB59"/>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99" name="Freeform 75"/>
            <p:cNvSpPr>
              <a:spLocks noEditPoints="1"/>
            </p:cNvSpPr>
            <p:nvPr/>
          </p:nvSpPr>
          <p:spPr bwMode="auto">
            <a:xfrm>
              <a:off x="5670551" y="4632325"/>
              <a:ext cx="127000" cy="127000"/>
            </a:xfrm>
            <a:custGeom>
              <a:avLst/>
              <a:gdLst/>
              <a:ahLst/>
              <a:cxnLst>
                <a:cxn ang="0">
                  <a:pos x="32" y="0"/>
                </a:cxn>
                <a:cxn ang="0">
                  <a:pos x="40" y="0"/>
                </a:cxn>
                <a:cxn ang="0">
                  <a:pos x="40" y="0"/>
                </a:cxn>
                <a:cxn ang="0">
                  <a:pos x="80" y="72"/>
                </a:cxn>
                <a:cxn ang="0">
                  <a:pos x="80" y="80"/>
                </a:cxn>
                <a:cxn ang="0">
                  <a:pos x="72" y="80"/>
                </a:cxn>
                <a:cxn ang="0">
                  <a:pos x="0" y="80"/>
                </a:cxn>
                <a:cxn ang="0">
                  <a:pos x="0" y="80"/>
                </a:cxn>
                <a:cxn ang="0">
                  <a:pos x="0" y="72"/>
                </a:cxn>
                <a:cxn ang="0">
                  <a:pos x="32" y="0"/>
                </a:cxn>
                <a:cxn ang="0">
                  <a:pos x="8" y="80"/>
                </a:cxn>
                <a:cxn ang="0">
                  <a:pos x="0" y="72"/>
                </a:cxn>
                <a:cxn ang="0">
                  <a:pos x="72" y="72"/>
                </a:cxn>
                <a:cxn ang="0">
                  <a:pos x="72" y="80"/>
                </a:cxn>
                <a:cxn ang="0">
                  <a:pos x="32" y="8"/>
                </a:cxn>
                <a:cxn ang="0">
                  <a:pos x="40" y="8"/>
                </a:cxn>
                <a:cxn ang="0">
                  <a:pos x="8" y="80"/>
                </a:cxn>
              </a:cxnLst>
              <a:rect l="0" t="0" r="r" b="b"/>
              <a:pathLst>
                <a:path w="80" h="80">
                  <a:moveTo>
                    <a:pt x="32" y="0"/>
                  </a:moveTo>
                  <a:lnTo>
                    <a:pt x="40" y="0"/>
                  </a:lnTo>
                  <a:lnTo>
                    <a:pt x="40" y="0"/>
                  </a:lnTo>
                  <a:lnTo>
                    <a:pt x="80" y="72"/>
                  </a:lnTo>
                  <a:lnTo>
                    <a:pt x="80" y="80"/>
                  </a:lnTo>
                  <a:lnTo>
                    <a:pt x="72" y="80"/>
                  </a:lnTo>
                  <a:lnTo>
                    <a:pt x="0" y="80"/>
                  </a:lnTo>
                  <a:lnTo>
                    <a:pt x="0" y="80"/>
                  </a:lnTo>
                  <a:lnTo>
                    <a:pt x="0" y="72"/>
                  </a:lnTo>
                  <a:lnTo>
                    <a:pt x="32" y="0"/>
                  </a:lnTo>
                  <a:close/>
                  <a:moveTo>
                    <a:pt x="8" y="80"/>
                  </a:moveTo>
                  <a:lnTo>
                    <a:pt x="0" y="72"/>
                  </a:lnTo>
                  <a:lnTo>
                    <a:pt x="72" y="72"/>
                  </a:lnTo>
                  <a:lnTo>
                    <a:pt x="72" y="80"/>
                  </a:lnTo>
                  <a:lnTo>
                    <a:pt x="32" y="8"/>
                  </a:lnTo>
                  <a:lnTo>
                    <a:pt x="40" y="8"/>
                  </a:lnTo>
                  <a:lnTo>
                    <a:pt x="8" y="80"/>
                  </a:lnTo>
                  <a:close/>
                </a:path>
              </a:pathLst>
            </a:custGeom>
            <a:solidFill>
              <a:srgbClr val="00B050"/>
            </a:solidFill>
            <a:ln w="0">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100" name="Freeform 76"/>
            <p:cNvSpPr>
              <a:spLocks/>
            </p:cNvSpPr>
            <p:nvPr/>
          </p:nvSpPr>
          <p:spPr bwMode="auto">
            <a:xfrm>
              <a:off x="6191251" y="4886325"/>
              <a:ext cx="115888" cy="114300"/>
            </a:xfrm>
            <a:custGeom>
              <a:avLst/>
              <a:gdLst/>
              <a:ahLst/>
              <a:cxnLst>
                <a:cxn ang="0">
                  <a:pos x="32" y="0"/>
                </a:cxn>
                <a:cxn ang="0">
                  <a:pos x="73" y="72"/>
                </a:cxn>
                <a:cxn ang="0">
                  <a:pos x="0" y="72"/>
                </a:cxn>
                <a:cxn ang="0">
                  <a:pos x="32" y="0"/>
                </a:cxn>
              </a:cxnLst>
              <a:rect l="0" t="0" r="r" b="b"/>
              <a:pathLst>
                <a:path w="73" h="72">
                  <a:moveTo>
                    <a:pt x="32" y="0"/>
                  </a:moveTo>
                  <a:lnTo>
                    <a:pt x="73" y="72"/>
                  </a:lnTo>
                  <a:lnTo>
                    <a:pt x="0" y="72"/>
                  </a:lnTo>
                  <a:lnTo>
                    <a:pt x="32" y="0"/>
                  </a:lnTo>
                  <a:close/>
                </a:path>
              </a:pathLst>
            </a:custGeom>
            <a:solidFill>
              <a:srgbClr val="9BBB59"/>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101" name="Freeform 77"/>
            <p:cNvSpPr>
              <a:spLocks noEditPoints="1"/>
            </p:cNvSpPr>
            <p:nvPr/>
          </p:nvSpPr>
          <p:spPr bwMode="auto">
            <a:xfrm>
              <a:off x="6178551" y="4873625"/>
              <a:ext cx="128588" cy="127000"/>
            </a:xfrm>
            <a:custGeom>
              <a:avLst/>
              <a:gdLst/>
              <a:ahLst/>
              <a:cxnLst>
                <a:cxn ang="0">
                  <a:pos x="40" y="0"/>
                </a:cxn>
                <a:cxn ang="0">
                  <a:pos x="40" y="0"/>
                </a:cxn>
                <a:cxn ang="0">
                  <a:pos x="48" y="0"/>
                </a:cxn>
                <a:cxn ang="0">
                  <a:pos x="81" y="72"/>
                </a:cxn>
                <a:cxn ang="0">
                  <a:pos x="81" y="80"/>
                </a:cxn>
                <a:cxn ang="0">
                  <a:pos x="81" y="80"/>
                </a:cxn>
                <a:cxn ang="0">
                  <a:pos x="8" y="80"/>
                </a:cxn>
                <a:cxn ang="0">
                  <a:pos x="0" y="80"/>
                </a:cxn>
                <a:cxn ang="0">
                  <a:pos x="0" y="72"/>
                </a:cxn>
                <a:cxn ang="0">
                  <a:pos x="40" y="0"/>
                </a:cxn>
                <a:cxn ang="0">
                  <a:pos x="8" y="80"/>
                </a:cxn>
                <a:cxn ang="0">
                  <a:pos x="8" y="72"/>
                </a:cxn>
                <a:cxn ang="0">
                  <a:pos x="81" y="72"/>
                </a:cxn>
                <a:cxn ang="0">
                  <a:pos x="73" y="80"/>
                </a:cxn>
                <a:cxn ang="0">
                  <a:pos x="40" y="8"/>
                </a:cxn>
                <a:cxn ang="0">
                  <a:pos x="48" y="8"/>
                </a:cxn>
                <a:cxn ang="0">
                  <a:pos x="8" y="80"/>
                </a:cxn>
              </a:cxnLst>
              <a:rect l="0" t="0" r="r" b="b"/>
              <a:pathLst>
                <a:path w="81" h="80">
                  <a:moveTo>
                    <a:pt x="40" y="0"/>
                  </a:moveTo>
                  <a:lnTo>
                    <a:pt x="40" y="0"/>
                  </a:lnTo>
                  <a:lnTo>
                    <a:pt x="48" y="0"/>
                  </a:lnTo>
                  <a:lnTo>
                    <a:pt x="81" y="72"/>
                  </a:lnTo>
                  <a:lnTo>
                    <a:pt x="81" y="80"/>
                  </a:lnTo>
                  <a:lnTo>
                    <a:pt x="81" y="80"/>
                  </a:lnTo>
                  <a:lnTo>
                    <a:pt x="8" y="80"/>
                  </a:lnTo>
                  <a:lnTo>
                    <a:pt x="0" y="80"/>
                  </a:lnTo>
                  <a:lnTo>
                    <a:pt x="0" y="72"/>
                  </a:lnTo>
                  <a:lnTo>
                    <a:pt x="40" y="0"/>
                  </a:lnTo>
                  <a:close/>
                  <a:moveTo>
                    <a:pt x="8" y="80"/>
                  </a:moveTo>
                  <a:lnTo>
                    <a:pt x="8" y="72"/>
                  </a:lnTo>
                  <a:lnTo>
                    <a:pt x="81" y="72"/>
                  </a:lnTo>
                  <a:lnTo>
                    <a:pt x="73" y="80"/>
                  </a:lnTo>
                  <a:lnTo>
                    <a:pt x="40" y="8"/>
                  </a:lnTo>
                  <a:lnTo>
                    <a:pt x="48" y="8"/>
                  </a:lnTo>
                  <a:lnTo>
                    <a:pt x="8" y="80"/>
                  </a:lnTo>
                  <a:close/>
                </a:path>
              </a:pathLst>
            </a:custGeom>
            <a:solidFill>
              <a:srgbClr val="00B050"/>
            </a:solidFill>
            <a:ln w="0">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102" name="Freeform 78"/>
            <p:cNvSpPr>
              <a:spLocks/>
            </p:cNvSpPr>
            <p:nvPr/>
          </p:nvSpPr>
          <p:spPr bwMode="auto">
            <a:xfrm>
              <a:off x="6738938" y="5000625"/>
              <a:ext cx="114300" cy="114300"/>
            </a:xfrm>
            <a:custGeom>
              <a:avLst/>
              <a:gdLst/>
              <a:ahLst/>
              <a:cxnLst>
                <a:cxn ang="0">
                  <a:pos x="32" y="0"/>
                </a:cxn>
                <a:cxn ang="0">
                  <a:pos x="72" y="72"/>
                </a:cxn>
                <a:cxn ang="0">
                  <a:pos x="0" y="72"/>
                </a:cxn>
                <a:cxn ang="0">
                  <a:pos x="32" y="0"/>
                </a:cxn>
              </a:cxnLst>
              <a:rect l="0" t="0" r="r" b="b"/>
              <a:pathLst>
                <a:path w="72" h="72">
                  <a:moveTo>
                    <a:pt x="32" y="0"/>
                  </a:moveTo>
                  <a:lnTo>
                    <a:pt x="72" y="72"/>
                  </a:lnTo>
                  <a:lnTo>
                    <a:pt x="0" y="72"/>
                  </a:lnTo>
                  <a:lnTo>
                    <a:pt x="32" y="0"/>
                  </a:lnTo>
                  <a:close/>
                </a:path>
              </a:pathLst>
            </a:custGeom>
            <a:solidFill>
              <a:srgbClr val="9BBB59"/>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103" name="Freeform 79"/>
            <p:cNvSpPr>
              <a:spLocks noEditPoints="1"/>
            </p:cNvSpPr>
            <p:nvPr/>
          </p:nvSpPr>
          <p:spPr bwMode="auto">
            <a:xfrm>
              <a:off x="6726238" y="5000625"/>
              <a:ext cx="127000" cy="127000"/>
            </a:xfrm>
            <a:custGeom>
              <a:avLst/>
              <a:gdLst/>
              <a:ahLst/>
              <a:cxnLst>
                <a:cxn ang="0">
                  <a:pos x="40" y="0"/>
                </a:cxn>
                <a:cxn ang="0">
                  <a:pos x="40" y="0"/>
                </a:cxn>
                <a:cxn ang="0">
                  <a:pos x="48" y="0"/>
                </a:cxn>
                <a:cxn ang="0">
                  <a:pos x="80" y="72"/>
                </a:cxn>
                <a:cxn ang="0">
                  <a:pos x="80" y="80"/>
                </a:cxn>
                <a:cxn ang="0">
                  <a:pos x="80" y="80"/>
                </a:cxn>
                <a:cxn ang="0">
                  <a:pos x="8" y="80"/>
                </a:cxn>
                <a:cxn ang="0">
                  <a:pos x="0" y="80"/>
                </a:cxn>
                <a:cxn ang="0">
                  <a:pos x="0" y="72"/>
                </a:cxn>
                <a:cxn ang="0">
                  <a:pos x="40" y="0"/>
                </a:cxn>
                <a:cxn ang="0">
                  <a:pos x="8" y="80"/>
                </a:cxn>
                <a:cxn ang="0">
                  <a:pos x="8" y="72"/>
                </a:cxn>
                <a:cxn ang="0">
                  <a:pos x="80" y="72"/>
                </a:cxn>
                <a:cxn ang="0">
                  <a:pos x="72" y="80"/>
                </a:cxn>
                <a:cxn ang="0">
                  <a:pos x="40" y="8"/>
                </a:cxn>
                <a:cxn ang="0">
                  <a:pos x="48" y="8"/>
                </a:cxn>
                <a:cxn ang="0">
                  <a:pos x="8" y="80"/>
                </a:cxn>
              </a:cxnLst>
              <a:rect l="0" t="0" r="r" b="b"/>
              <a:pathLst>
                <a:path w="80" h="80">
                  <a:moveTo>
                    <a:pt x="40" y="0"/>
                  </a:moveTo>
                  <a:lnTo>
                    <a:pt x="40" y="0"/>
                  </a:lnTo>
                  <a:lnTo>
                    <a:pt x="48" y="0"/>
                  </a:lnTo>
                  <a:lnTo>
                    <a:pt x="80" y="72"/>
                  </a:lnTo>
                  <a:lnTo>
                    <a:pt x="80" y="80"/>
                  </a:lnTo>
                  <a:lnTo>
                    <a:pt x="80" y="80"/>
                  </a:lnTo>
                  <a:lnTo>
                    <a:pt x="8" y="80"/>
                  </a:lnTo>
                  <a:lnTo>
                    <a:pt x="0" y="80"/>
                  </a:lnTo>
                  <a:lnTo>
                    <a:pt x="0" y="72"/>
                  </a:lnTo>
                  <a:lnTo>
                    <a:pt x="40" y="0"/>
                  </a:lnTo>
                  <a:close/>
                  <a:moveTo>
                    <a:pt x="8" y="80"/>
                  </a:moveTo>
                  <a:lnTo>
                    <a:pt x="8" y="72"/>
                  </a:lnTo>
                  <a:lnTo>
                    <a:pt x="80" y="72"/>
                  </a:lnTo>
                  <a:lnTo>
                    <a:pt x="72" y="80"/>
                  </a:lnTo>
                  <a:lnTo>
                    <a:pt x="40" y="8"/>
                  </a:lnTo>
                  <a:lnTo>
                    <a:pt x="48" y="8"/>
                  </a:lnTo>
                  <a:lnTo>
                    <a:pt x="8" y="80"/>
                  </a:lnTo>
                  <a:close/>
                </a:path>
              </a:pathLst>
            </a:custGeom>
            <a:solidFill>
              <a:srgbClr val="00B050"/>
            </a:solidFill>
            <a:ln w="0">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104" name="Rectangle 80"/>
            <p:cNvSpPr>
              <a:spLocks noChangeArrowheads="1"/>
            </p:cNvSpPr>
            <p:nvPr/>
          </p:nvSpPr>
          <p:spPr bwMode="auto">
            <a:xfrm>
              <a:off x="7373938" y="5076825"/>
              <a:ext cx="63554" cy="255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eaLnBrk="1" hangingPunct="1"/>
              <a:r>
                <a:rPr lang="en-US" sz="1800" smtClean="0">
                  <a:solidFill>
                    <a:srgbClr val="000000"/>
                  </a:solidFill>
                  <a:latin typeface="Calibri" pitchFamily="34" charset="0"/>
                  <a:cs typeface="Arial" pitchFamily="34" charset="0"/>
                </a:rPr>
                <a:t>-</a:t>
              </a:r>
              <a:endParaRPr lang="en-US" sz="1800" smtClean="0">
                <a:solidFill>
                  <a:prstClr val="black"/>
                </a:solidFill>
                <a:cs typeface="Arial" pitchFamily="34" charset="0"/>
              </a:endParaRPr>
            </a:p>
          </p:txBody>
        </p:sp>
        <p:sp>
          <p:nvSpPr>
            <p:cNvPr id="1105" name="Rectangle 81"/>
            <p:cNvSpPr>
              <a:spLocks noChangeArrowheads="1"/>
            </p:cNvSpPr>
            <p:nvPr/>
          </p:nvSpPr>
          <p:spPr bwMode="auto">
            <a:xfrm>
              <a:off x="7424738" y="5076825"/>
              <a:ext cx="210883" cy="255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eaLnBrk="1" hangingPunct="1"/>
              <a:r>
                <a:rPr lang="en-US" sz="1800" smtClean="0">
                  <a:solidFill>
                    <a:srgbClr val="000000"/>
                  </a:solidFill>
                  <a:latin typeface="Calibri" pitchFamily="34" charset="0"/>
                  <a:cs typeface="Arial" pitchFamily="34" charset="0"/>
                </a:rPr>
                <a:t>10</a:t>
              </a:r>
              <a:endParaRPr lang="en-US" sz="1800" smtClean="0">
                <a:solidFill>
                  <a:prstClr val="black"/>
                </a:solidFill>
                <a:cs typeface="Arial" pitchFamily="34" charset="0"/>
              </a:endParaRPr>
            </a:p>
          </p:txBody>
        </p:sp>
        <p:sp>
          <p:nvSpPr>
            <p:cNvPr id="1106" name="Rectangle 82"/>
            <p:cNvSpPr>
              <a:spLocks noChangeArrowheads="1"/>
            </p:cNvSpPr>
            <p:nvPr/>
          </p:nvSpPr>
          <p:spPr bwMode="auto">
            <a:xfrm>
              <a:off x="7386638" y="4454525"/>
              <a:ext cx="105443" cy="255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eaLnBrk="1" hangingPunct="1"/>
              <a:r>
                <a:rPr lang="en-US" sz="1800" smtClean="0">
                  <a:solidFill>
                    <a:srgbClr val="000000"/>
                  </a:solidFill>
                  <a:latin typeface="Calibri" pitchFamily="34" charset="0"/>
                  <a:cs typeface="Arial" pitchFamily="34" charset="0"/>
                </a:rPr>
                <a:t>0</a:t>
              </a:r>
              <a:endParaRPr lang="en-US" sz="1800" smtClean="0">
                <a:solidFill>
                  <a:prstClr val="black"/>
                </a:solidFill>
                <a:cs typeface="Arial" pitchFamily="34" charset="0"/>
              </a:endParaRPr>
            </a:p>
          </p:txBody>
        </p:sp>
        <p:sp>
          <p:nvSpPr>
            <p:cNvPr id="1107" name="Rectangle 83"/>
            <p:cNvSpPr>
              <a:spLocks noChangeArrowheads="1"/>
            </p:cNvSpPr>
            <p:nvPr/>
          </p:nvSpPr>
          <p:spPr bwMode="auto">
            <a:xfrm>
              <a:off x="7373938" y="3832225"/>
              <a:ext cx="210883" cy="255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eaLnBrk="1" hangingPunct="1"/>
              <a:r>
                <a:rPr lang="en-US" sz="1800" smtClean="0">
                  <a:solidFill>
                    <a:srgbClr val="000000"/>
                  </a:solidFill>
                  <a:latin typeface="Calibri" pitchFamily="34" charset="0"/>
                  <a:cs typeface="Arial" pitchFamily="34" charset="0"/>
                </a:rPr>
                <a:t>10</a:t>
              </a:r>
              <a:endParaRPr lang="en-US" sz="1800" smtClean="0">
                <a:solidFill>
                  <a:prstClr val="black"/>
                </a:solidFill>
                <a:cs typeface="Arial" pitchFamily="34" charset="0"/>
              </a:endParaRPr>
            </a:p>
          </p:txBody>
        </p:sp>
        <p:sp>
          <p:nvSpPr>
            <p:cNvPr id="1108" name="Rectangle 84"/>
            <p:cNvSpPr>
              <a:spLocks noChangeArrowheads="1"/>
            </p:cNvSpPr>
            <p:nvPr/>
          </p:nvSpPr>
          <p:spPr bwMode="auto">
            <a:xfrm>
              <a:off x="7373938" y="3208338"/>
              <a:ext cx="210883" cy="255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eaLnBrk="1" hangingPunct="1"/>
              <a:r>
                <a:rPr lang="en-US" sz="1800" smtClean="0">
                  <a:solidFill>
                    <a:srgbClr val="000000"/>
                  </a:solidFill>
                  <a:latin typeface="Calibri" pitchFamily="34" charset="0"/>
                  <a:cs typeface="Arial" pitchFamily="34" charset="0"/>
                </a:rPr>
                <a:t>20</a:t>
              </a:r>
              <a:endParaRPr lang="en-US" sz="1800" smtClean="0">
                <a:solidFill>
                  <a:prstClr val="black"/>
                </a:solidFill>
                <a:cs typeface="Arial" pitchFamily="34" charset="0"/>
              </a:endParaRPr>
            </a:p>
          </p:txBody>
        </p:sp>
        <p:sp>
          <p:nvSpPr>
            <p:cNvPr id="1109" name="Rectangle 85"/>
            <p:cNvSpPr>
              <a:spLocks noChangeArrowheads="1"/>
            </p:cNvSpPr>
            <p:nvPr/>
          </p:nvSpPr>
          <p:spPr bwMode="auto">
            <a:xfrm>
              <a:off x="7373938" y="2586038"/>
              <a:ext cx="210883" cy="255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eaLnBrk="1" hangingPunct="1"/>
              <a:r>
                <a:rPr lang="en-US" sz="1800" smtClean="0">
                  <a:solidFill>
                    <a:srgbClr val="000000"/>
                  </a:solidFill>
                  <a:latin typeface="Calibri" pitchFamily="34" charset="0"/>
                  <a:cs typeface="Arial" pitchFamily="34" charset="0"/>
                </a:rPr>
                <a:t>30</a:t>
              </a:r>
              <a:endParaRPr lang="en-US" sz="1800" smtClean="0">
                <a:solidFill>
                  <a:prstClr val="black"/>
                </a:solidFill>
                <a:cs typeface="Arial" pitchFamily="34" charset="0"/>
              </a:endParaRPr>
            </a:p>
          </p:txBody>
        </p:sp>
        <p:sp>
          <p:nvSpPr>
            <p:cNvPr id="1110" name="Rectangle 86"/>
            <p:cNvSpPr>
              <a:spLocks noChangeArrowheads="1"/>
            </p:cNvSpPr>
            <p:nvPr/>
          </p:nvSpPr>
          <p:spPr bwMode="auto">
            <a:xfrm>
              <a:off x="7373938" y="1963738"/>
              <a:ext cx="210883" cy="255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eaLnBrk="1" hangingPunct="1"/>
              <a:r>
                <a:rPr lang="en-US" sz="1800" smtClean="0">
                  <a:solidFill>
                    <a:srgbClr val="000000"/>
                  </a:solidFill>
                  <a:latin typeface="Calibri" pitchFamily="34" charset="0"/>
                  <a:cs typeface="Arial" pitchFamily="34" charset="0"/>
                </a:rPr>
                <a:t>40</a:t>
              </a:r>
              <a:endParaRPr lang="en-US" sz="1800" smtClean="0">
                <a:solidFill>
                  <a:prstClr val="black"/>
                </a:solidFill>
                <a:cs typeface="Arial" pitchFamily="34" charset="0"/>
              </a:endParaRPr>
            </a:p>
          </p:txBody>
        </p:sp>
        <p:sp>
          <p:nvSpPr>
            <p:cNvPr id="1111" name="Rectangle 87"/>
            <p:cNvSpPr>
              <a:spLocks noChangeArrowheads="1"/>
            </p:cNvSpPr>
            <p:nvPr/>
          </p:nvSpPr>
          <p:spPr bwMode="auto">
            <a:xfrm>
              <a:off x="7373938" y="1341438"/>
              <a:ext cx="210883" cy="255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eaLnBrk="1" hangingPunct="1"/>
              <a:r>
                <a:rPr lang="en-US" sz="1800" smtClean="0">
                  <a:solidFill>
                    <a:srgbClr val="000000"/>
                  </a:solidFill>
                  <a:latin typeface="Calibri" pitchFamily="34" charset="0"/>
                  <a:cs typeface="Arial" pitchFamily="34" charset="0"/>
                </a:rPr>
                <a:t>50</a:t>
              </a:r>
              <a:endParaRPr lang="en-US" sz="1800" smtClean="0">
                <a:solidFill>
                  <a:prstClr val="black"/>
                </a:solidFill>
                <a:cs typeface="Arial" pitchFamily="34" charset="0"/>
              </a:endParaRPr>
            </a:p>
          </p:txBody>
        </p:sp>
        <p:sp>
          <p:nvSpPr>
            <p:cNvPr id="1112" name="Rectangle 88"/>
            <p:cNvSpPr>
              <a:spLocks noChangeArrowheads="1"/>
            </p:cNvSpPr>
            <p:nvPr/>
          </p:nvSpPr>
          <p:spPr bwMode="auto">
            <a:xfrm>
              <a:off x="1300163" y="5076825"/>
              <a:ext cx="316326" cy="255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eaLnBrk="1" hangingPunct="1"/>
              <a:r>
                <a:rPr lang="en-US" sz="1800" smtClean="0">
                  <a:solidFill>
                    <a:srgbClr val="000000"/>
                  </a:solidFill>
                  <a:latin typeface="Calibri" pitchFamily="34" charset="0"/>
                  <a:cs typeface="Arial" pitchFamily="34" charset="0"/>
                </a:rPr>
                <a:t>100</a:t>
              </a:r>
              <a:endParaRPr lang="en-US" sz="1800" smtClean="0">
                <a:solidFill>
                  <a:prstClr val="black"/>
                </a:solidFill>
                <a:cs typeface="Arial" pitchFamily="34" charset="0"/>
              </a:endParaRPr>
            </a:p>
          </p:txBody>
        </p:sp>
        <p:sp>
          <p:nvSpPr>
            <p:cNvPr id="1113" name="Rectangle 89"/>
            <p:cNvSpPr>
              <a:spLocks noChangeArrowheads="1"/>
            </p:cNvSpPr>
            <p:nvPr/>
          </p:nvSpPr>
          <p:spPr bwMode="auto">
            <a:xfrm>
              <a:off x="1300163" y="4708525"/>
              <a:ext cx="316326" cy="255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eaLnBrk="1" hangingPunct="1"/>
              <a:r>
                <a:rPr lang="en-US" sz="1800" smtClean="0">
                  <a:solidFill>
                    <a:srgbClr val="000000"/>
                  </a:solidFill>
                  <a:latin typeface="Calibri" pitchFamily="34" charset="0"/>
                  <a:cs typeface="Arial" pitchFamily="34" charset="0"/>
                </a:rPr>
                <a:t>120</a:t>
              </a:r>
              <a:endParaRPr lang="en-US" sz="1800" smtClean="0">
                <a:solidFill>
                  <a:prstClr val="black"/>
                </a:solidFill>
                <a:cs typeface="Arial" pitchFamily="34" charset="0"/>
              </a:endParaRPr>
            </a:p>
          </p:txBody>
        </p:sp>
        <p:sp>
          <p:nvSpPr>
            <p:cNvPr id="1114" name="Rectangle 90"/>
            <p:cNvSpPr>
              <a:spLocks noChangeArrowheads="1"/>
            </p:cNvSpPr>
            <p:nvPr/>
          </p:nvSpPr>
          <p:spPr bwMode="auto">
            <a:xfrm>
              <a:off x="1300163" y="4327525"/>
              <a:ext cx="316326" cy="255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eaLnBrk="1" hangingPunct="1"/>
              <a:r>
                <a:rPr lang="en-US" sz="1800" smtClean="0">
                  <a:solidFill>
                    <a:srgbClr val="000000"/>
                  </a:solidFill>
                  <a:latin typeface="Calibri" pitchFamily="34" charset="0"/>
                  <a:cs typeface="Arial" pitchFamily="34" charset="0"/>
                </a:rPr>
                <a:t>140</a:t>
              </a:r>
              <a:endParaRPr lang="en-US" sz="1800" smtClean="0">
                <a:solidFill>
                  <a:prstClr val="black"/>
                </a:solidFill>
                <a:cs typeface="Arial" pitchFamily="34" charset="0"/>
              </a:endParaRPr>
            </a:p>
          </p:txBody>
        </p:sp>
        <p:sp>
          <p:nvSpPr>
            <p:cNvPr id="1115" name="Rectangle 91"/>
            <p:cNvSpPr>
              <a:spLocks noChangeArrowheads="1"/>
            </p:cNvSpPr>
            <p:nvPr/>
          </p:nvSpPr>
          <p:spPr bwMode="auto">
            <a:xfrm>
              <a:off x="1300163" y="3959225"/>
              <a:ext cx="316326" cy="255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eaLnBrk="1" hangingPunct="1"/>
              <a:r>
                <a:rPr lang="en-US" sz="1800" smtClean="0">
                  <a:solidFill>
                    <a:srgbClr val="000000"/>
                  </a:solidFill>
                  <a:latin typeface="Calibri" pitchFamily="34" charset="0"/>
                  <a:cs typeface="Arial" pitchFamily="34" charset="0"/>
                </a:rPr>
                <a:t>160</a:t>
              </a:r>
              <a:endParaRPr lang="en-US" sz="1800" smtClean="0">
                <a:solidFill>
                  <a:prstClr val="black"/>
                </a:solidFill>
                <a:cs typeface="Arial" pitchFamily="34" charset="0"/>
              </a:endParaRPr>
            </a:p>
          </p:txBody>
        </p:sp>
        <p:sp>
          <p:nvSpPr>
            <p:cNvPr id="1116" name="Rectangle 92"/>
            <p:cNvSpPr>
              <a:spLocks noChangeArrowheads="1"/>
            </p:cNvSpPr>
            <p:nvPr/>
          </p:nvSpPr>
          <p:spPr bwMode="auto">
            <a:xfrm>
              <a:off x="1300163" y="3578225"/>
              <a:ext cx="316326" cy="255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eaLnBrk="1" hangingPunct="1"/>
              <a:r>
                <a:rPr lang="en-US" sz="1800" smtClean="0">
                  <a:solidFill>
                    <a:srgbClr val="000000"/>
                  </a:solidFill>
                  <a:latin typeface="Calibri" pitchFamily="34" charset="0"/>
                  <a:cs typeface="Arial" pitchFamily="34" charset="0"/>
                </a:rPr>
                <a:t>180</a:t>
              </a:r>
              <a:endParaRPr lang="en-US" sz="1800" smtClean="0">
                <a:solidFill>
                  <a:prstClr val="black"/>
                </a:solidFill>
                <a:cs typeface="Arial" pitchFamily="34" charset="0"/>
              </a:endParaRPr>
            </a:p>
          </p:txBody>
        </p:sp>
        <p:sp>
          <p:nvSpPr>
            <p:cNvPr id="1117" name="Rectangle 93"/>
            <p:cNvSpPr>
              <a:spLocks noChangeArrowheads="1"/>
            </p:cNvSpPr>
            <p:nvPr/>
          </p:nvSpPr>
          <p:spPr bwMode="auto">
            <a:xfrm>
              <a:off x="1300163" y="3208338"/>
              <a:ext cx="316326" cy="255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eaLnBrk="1" hangingPunct="1"/>
              <a:r>
                <a:rPr lang="en-US" sz="1800" smtClean="0">
                  <a:solidFill>
                    <a:srgbClr val="000000"/>
                  </a:solidFill>
                  <a:latin typeface="Calibri" pitchFamily="34" charset="0"/>
                  <a:cs typeface="Arial" pitchFamily="34" charset="0"/>
                </a:rPr>
                <a:t>200</a:t>
              </a:r>
              <a:endParaRPr lang="en-US" sz="1800" smtClean="0">
                <a:solidFill>
                  <a:prstClr val="black"/>
                </a:solidFill>
                <a:cs typeface="Arial" pitchFamily="34" charset="0"/>
              </a:endParaRPr>
            </a:p>
          </p:txBody>
        </p:sp>
        <p:sp>
          <p:nvSpPr>
            <p:cNvPr id="1118" name="Rectangle 94"/>
            <p:cNvSpPr>
              <a:spLocks noChangeArrowheads="1"/>
            </p:cNvSpPr>
            <p:nvPr/>
          </p:nvSpPr>
          <p:spPr bwMode="auto">
            <a:xfrm>
              <a:off x="1300163" y="2827338"/>
              <a:ext cx="316326" cy="255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eaLnBrk="1" hangingPunct="1"/>
              <a:r>
                <a:rPr lang="en-US" sz="1800" smtClean="0">
                  <a:solidFill>
                    <a:srgbClr val="000000"/>
                  </a:solidFill>
                  <a:latin typeface="Calibri" pitchFamily="34" charset="0"/>
                  <a:cs typeface="Arial" pitchFamily="34" charset="0"/>
                </a:rPr>
                <a:t>220</a:t>
              </a:r>
              <a:endParaRPr lang="en-US" sz="1800" smtClean="0">
                <a:solidFill>
                  <a:prstClr val="black"/>
                </a:solidFill>
                <a:cs typeface="Arial" pitchFamily="34" charset="0"/>
              </a:endParaRPr>
            </a:p>
          </p:txBody>
        </p:sp>
        <p:sp>
          <p:nvSpPr>
            <p:cNvPr id="1119" name="Rectangle 95"/>
            <p:cNvSpPr>
              <a:spLocks noChangeArrowheads="1"/>
            </p:cNvSpPr>
            <p:nvPr/>
          </p:nvSpPr>
          <p:spPr bwMode="auto">
            <a:xfrm>
              <a:off x="1300163" y="2459038"/>
              <a:ext cx="316326" cy="255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eaLnBrk="1" hangingPunct="1"/>
              <a:r>
                <a:rPr lang="en-US" sz="1800" smtClean="0">
                  <a:solidFill>
                    <a:srgbClr val="000000"/>
                  </a:solidFill>
                  <a:latin typeface="Calibri" pitchFamily="34" charset="0"/>
                  <a:cs typeface="Arial" pitchFamily="34" charset="0"/>
                </a:rPr>
                <a:t>240</a:t>
              </a:r>
              <a:endParaRPr lang="en-US" sz="1800" smtClean="0">
                <a:solidFill>
                  <a:prstClr val="black"/>
                </a:solidFill>
                <a:cs typeface="Arial" pitchFamily="34" charset="0"/>
              </a:endParaRPr>
            </a:p>
          </p:txBody>
        </p:sp>
        <p:sp>
          <p:nvSpPr>
            <p:cNvPr id="1120" name="Rectangle 96"/>
            <p:cNvSpPr>
              <a:spLocks noChangeArrowheads="1"/>
            </p:cNvSpPr>
            <p:nvPr/>
          </p:nvSpPr>
          <p:spPr bwMode="auto">
            <a:xfrm>
              <a:off x="1300163" y="2090738"/>
              <a:ext cx="316326" cy="255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eaLnBrk="1" hangingPunct="1"/>
              <a:r>
                <a:rPr lang="en-US" sz="1800" smtClean="0">
                  <a:solidFill>
                    <a:srgbClr val="000000"/>
                  </a:solidFill>
                  <a:latin typeface="Calibri" pitchFamily="34" charset="0"/>
                  <a:cs typeface="Arial" pitchFamily="34" charset="0"/>
                </a:rPr>
                <a:t>260</a:t>
              </a:r>
              <a:endParaRPr lang="en-US" sz="1800" smtClean="0">
                <a:solidFill>
                  <a:prstClr val="black"/>
                </a:solidFill>
                <a:cs typeface="Arial" pitchFamily="34" charset="0"/>
              </a:endParaRPr>
            </a:p>
          </p:txBody>
        </p:sp>
        <p:sp>
          <p:nvSpPr>
            <p:cNvPr id="1121" name="Rectangle 97"/>
            <p:cNvSpPr>
              <a:spLocks noChangeArrowheads="1"/>
            </p:cNvSpPr>
            <p:nvPr/>
          </p:nvSpPr>
          <p:spPr bwMode="auto">
            <a:xfrm>
              <a:off x="1300163" y="1709738"/>
              <a:ext cx="316326" cy="255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eaLnBrk="1" hangingPunct="1"/>
              <a:r>
                <a:rPr lang="en-US" sz="1800" smtClean="0">
                  <a:solidFill>
                    <a:srgbClr val="000000"/>
                  </a:solidFill>
                  <a:latin typeface="Calibri" pitchFamily="34" charset="0"/>
                  <a:cs typeface="Arial" pitchFamily="34" charset="0"/>
                </a:rPr>
                <a:t>280</a:t>
              </a:r>
              <a:endParaRPr lang="en-US" sz="1800" smtClean="0">
                <a:solidFill>
                  <a:prstClr val="black"/>
                </a:solidFill>
                <a:cs typeface="Arial" pitchFamily="34" charset="0"/>
              </a:endParaRPr>
            </a:p>
          </p:txBody>
        </p:sp>
        <p:sp>
          <p:nvSpPr>
            <p:cNvPr id="1122" name="Rectangle 98"/>
            <p:cNvSpPr>
              <a:spLocks noChangeArrowheads="1"/>
            </p:cNvSpPr>
            <p:nvPr/>
          </p:nvSpPr>
          <p:spPr bwMode="auto">
            <a:xfrm>
              <a:off x="1300163" y="1341438"/>
              <a:ext cx="316326" cy="255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eaLnBrk="1" hangingPunct="1"/>
              <a:r>
                <a:rPr lang="en-US" sz="1800" smtClean="0">
                  <a:solidFill>
                    <a:srgbClr val="000000"/>
                  </a:solidFill>
                  <a:latin typeface="Calibri" pitchFamily="34" charset="0"/>
                  <a:cs typeface="Arial" pitchFamily="34" charset="0"/>
                </a:rPr>
                <a:t>300</a:t>
              </a:r>
              <a:endParaRPr lang="en-US" sz="1800" smtClean="0">
                <a:solidFill>
                  <a:prstClr val="black"/>
                </a:solidFill>
                <a:cs typeface="Arial" pitchFamily="34" charset="0"/>
              </a:endParaRPr>
            </a:p>
          </p:txBody>
        </p:sp>
        <p:sp>
          <p:nvSpPr>
            <p:cNvPr id="1123" name="Rectangle 99"/>
            <p:cNvSpPr>
              <a:spLocks noChangeArrowheads="1"/>
            </p:cNvSpPr>
            <p:nvPr/>
          </p:nvSpPr>
          <p:spPr bwMode="auto">
            <a:xfrm>
              <a:off x="1681163" y="5292725"/>
              <a:ext cx="105443" cy="255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eaLnBrk="1" hangingPunct="1"/>
              <a:r>
                <a:rPr lang="en-US" sz="1800" smtClean="0">
                  <a:solidFill>
                    <a:srgbClr val="000000"/>
                  </a:solidFill>
                  <a:latin typeface="Calibri" pitchFamily="34" charset="0"/>
                  <a:cs typeface="Arial" pitchFamily="34" charset="0"/>
                </a:rPr>
                <a:t>2</a:t>
              </a:r>
              <a:endParaRPr lang="en-US" sz="1800" smtClean="0">
                <a:solidFill>
                  <a:prstClr val="black"/>
                </a:solidFill>
                <a:cs typeface="Arial" pitchFamily="34" charset="0"/>
              </a:endParaRPr>
            </a:p>
          </p:txBody>
        </p:sp>
        <p:sp>
          <p:nvSpPr>
            <p:cNvPr id="1124" name="Rectangle 100"/>
            <p:cNvSpPr>
              <a:spLocks noChangeArrowheads="1"/>
            </p:cNvSpPr>
            <p:nvPr/>
          </p:nvSpPr>
          <p:spPr bwMode="auto">
            <a:xfrm>
              <a:off x="2468563" y="5292725"/>
              <a:ext cx="105443" cy="255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eaLnBrk="1" hangingPunct="1"/>
              <a:r>
                <a:rPr lang="en-US" sz="1800" smtClean="0">
                  <a:solidFill>
                    <a:srgbClr val="000000"/>
                  </a:solidFill>
                  <a:latin typeface="Calibri" pitchFamily="34" charset="0"/>
                  <a:cs typeface="Arial" pitchFamily="34" charset="0"/>
                </a:rPr>
                <a:t>4</a:t>
              </a:r>
              <a:endParaRPr lang="en-US" sz="1800" smtClean="0">
                <a:solidFill>
                  <a:prstClr val="black"/>
                </a:solidFill>
                <a:cs typeface="Arial" pitchFamily="34" charset="0"/>
              </a:endParaRPr>
            </a:p>
          </p:txBody>
        </p:sp>
        <p:sp>
          <p:nvSpPr>
            <p:cNvPr id="1125" name="Rectangle 101"/>
            <p:cNvSpPr>
              <a:spLocks noChangeArrowheads="1"/>
            </p:cNvSpPr>
            <p:nvPr/>
          </p:nvSpPr>
          <p:spPr bwMode="auto">
            <a:xfrm>
              <a:off x="3257550" y="5292725"/>
              <a:ext cx="105443" cy="255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eaLnBrk="1" hangingPunct="1"/>
              <a:r>
                <a:rPr lang="en-US" sz="1800" smtClean="0">
                  <a:solidFill>
                    <a:srgbClr val="000000"/>
                  </a:solidFill>
                  <a:latin typeface="Calibri" pitchFamily="34" charset="0"/>
                  <a:cs typeface="Arial" pitchFamily="34" charset="0"/>
                </a:rPr>
                <a:t>6</a:t>
              </a:r>
              <a:endParaRPr lang="en-US" sz="1800" smtClean="0">
                <a:solidFill>
                  <a:prstClr val="black"/>
                </a:solidFill>
                <a:cs typeface="Arial" pitchFamily="34" charset="0"/>
              </a:endParaRPr>
            </a:p>
          </p:txBody>
        </p:sp>
        <p:sp>
          <p:nvSpPr>
            <p:cNvPr id="1126" name="Rectangle 102"/>
            <p:cNvSpPr>
              <a:spLocks noChangeArrowheads="1"/>
            </p:cNvSpPr>
            <p:nvPr/>
          </p:nvSpPr>
          <p:spPr bwMode="auto">
            <a:xfrm>
              <a:off x="4032251" y="5292725"/>
              <a:ext cx="105443" cy="255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eaLnBrk="1" hangingPunct="1"/>
              <a:r>
                <a:rPr lang="en-US" sz="1800" smtClean="0">
                  <a:solidFill>
                    <a:srgbClr val="000000"/>
                  </a:solidFill>
                  <a:latin typeface="Calibri" pitchFamily="34" charset="0"/>
                  <a:cs typeface="Arial" pitchFamily="34" charset="0"/>
                </a:rPr>
                <a:t>8</a:t>
              </a:r>
              <a:endParaRPr lang="en-US" sz="1800" smtClean="0">
                <a:solidFill>
                  <a:prstClr val="black"/>
                </a:solidFill>
                <a:cs typeface="Arial" pitchFamily="34" charset="0"/>
              </a:endParaRPr>
            </a:p>
          </p:txBody>
        </p:sp>
        <p:sp>
          <p:nvSpPr>
            <p:cNvPr id="1127" name="Rectangle 103"/>
            <p:cNvSpPr>
              <a:spLocks noChangeArrowheads="1"/>
            </p:cNvSpPr>
            <p:nvPr/>
          </p:nvSpPr>
          <p:spPr bwMode="auto">
            <a:xfrm>
              <a:off x="4768851" y="5292725"/>
              <a:ext cx="210883" cy="255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eaLnBrk="1" hangingPunct="1"/>
              <a:r>
                <a:rPr lang="en-US" sz="1800" smtClean="0">
                  <a:solidFill>
                    <a:srgbClr val="000000"/>
                  </a:solidFill>
                  <a:latin typeface="Calibri" pitchFamily="34" charset="0"/>
                  <a:cs typeface="Arial" pitchFamily="34" charset="0"/>
                </a:rPr>
                <a:t>10</a:t>
              </a:r>
              <a:endParaRPr lang="en-US" sz="1800" smtClean="0">
                <a:solidFill>
                  <a:prstClr val="black"/>
                </a:solidFill>
                <a:cs typeface="Arial" pitchFamily="34" charset="0"/>
              </a:endParaRPr>
            </a:p>
          </p:txBody>
        </p:sp>
        <p:sp>
          <p:nvSpPr>
            <p:cNvPr id="1128" name="Rectangle 104"/>
            <p:cNvSpPr>
              <a:spLocks noChangeArrowheads="1"/>
            </p:cNvSpPr>
            <p:nvPr/>
          </p:nvSpPr>
          <p:spPr bwMode="auto">
            <a:xfrm>
              <a:off x="5556251" y="5292725"/>
              <a:ext cx="210883" cy="255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eaLnBrk="1" hangingPunct="1"/>
              <a:r>
                <a:rPr lang="en-US" sz="1800" smtClean="0">
                  <a:solidFill>
                    <a:srgbClr val="000000"/>
                  </a:solidFill>
                  <a:latin typeface="Calibri" pitchFamily="34" charset="0"/>
                  <a:cs typeface="Arial" pitchFamily="34" charset="0"/>
                </a:rPr>
                <a:t>12</a:t>
              </a:r>
              <a:endParaRPr lang="en-US" sz="1800" smtClean="0">
                <a:solidFill>
                  <a:prstClr val="black"/>
                </a:solidFill>
                <a:cs typeface="Arial" pitchFamily="34" charset="0"/>
              </a:endParaRPr>
            </a:p>
          </p:txBody>
        </p:sp>
        <p:sp>
          <p:nvSpPr>
            <p:cNvPr id="1129" name="Rectangle 105"/>
            <p:cNvSpPr>
              <a:spLocks noChangeArrowheads="1"/>
            </p:cNvSpPr>
            <p:nvPr/>
          </p:nvSpPr>
          <p:spPr bwMode="auto">
            <a:xfrm>
              <a:off x="6345238" y="5292725"/>
              <a:ext cx="210883" cy="255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eaLnBrk="1" hangingPunct="1"/>
              <a:r>
                <a:rPr lang="en-US" sz="1800" smtClean="0">
                  <a:solidFill>
                    <a:srgbClr val="000000"/>
                  </a:solidFill>
                  <a:latin typeface="Calibri" pitchFamily="34" charset="0"/>
                  <a:cs typeface="Arial" pitchFamily="34" charset="0"/>
                </a:rPr>
                <a:t>14</a:t>
              </a:r>
              <a:endParaRPr lang="en-US" sz="1800" smtClean="0">
                <a:solidFill>
                  <a:prstClr val="black"/>
                </a:solidFill>
                <a:cs typeface="Arial" pitchFamily="34" charset="0"/>
              </a:endParaRPr>
            </a:p>
          </p:txBody>
        </p:sp>
        <p:sp>
          <p:nvSpPr>
            <p:cNvPr id="1130" name="Rectangle 106"/>
            <p:cNvSpPr>
              <a:spLocks noChangeArrowheads="1"/>
            </p:cNvSpPr>
            <p:nvPr/>
          </p:nvSpPr>
          <p:spPr bwMode="auto">
            <a:xfrm>
              <a:off x="7132638" y="5292725"/>
              <a:ext cx="210883" cy="255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eaLnBrk="1" hangingPunct="1"/>
              <a:r>
                <a:rPr lang="en-US" sz="1800" smtClean="0">
                  <a:solidFill>
                    <a:srgbClr val="000000"/>
                  </a:solidFill>
                  <a:latin typeface="Calibri" pitchFamily="34" charset="0"/>
                  <a:cs typeface="Arial" pitchFamily="34" charset="0"/>
                </a:rPr>
                <a:t>16</a:t>
              </a:r>
              <a:endParaRPr lang="en-US" sz="1800" smtClean="0">
                <a:solidFill>
                  <a:prstClr val="black"/>
                </a:solidFill>
                <a:cs typeface="Arial" pitchFamily="34" charset="0"/>
              </a:endParaRPr>
            </a:p>
          </p:txBody>
        </p:sp>
      </p:grpSp>
      <p:cxnSp>
        <p:nvCxnSpPr>
          <p:cNvPr id="251" name="Straight Connector 160"/>
          <p:cNvCxnSpPr>
            <a:cxnSpLocks noChangeShapeType="1"/>
          </p:cNvCxnSpPr>
          <p:nvPr/>
        </p:nvCxnSpPr>
        <p:spPr bwMode="auto">
          <a:xfrm rot="16200000" flipH="1">
            <a:off x="2850803" y="3597275"/>
            <a:ext cx="3857625" cy="71438"/>
          </a:xfrm>
          <a:prstGeom prst="line">
            <a:avLst/>
          </a:prstGeom>
          <a:noFill/>
          <a:ln w="9525" algn="ctr">
            <a:solidFill>
              <a:schemeClr val="tx1"/>
            </a:solidFill>
            <a:prstDash val="dash"/>
            <a:round/>
            <a:headEnd/>
            <a:tailEnd/>
          </a:ln>
        </p:spPr>
      </p:cxnSp>
      <p:cxnSp>
        <p:nvCxnSpPr>
          <p:cNvPr id="252" name="Straight Arrow Connector 251"/>
          <p:cNvCxnSpPr/>
          <p:nvPr/>
        </p:nvCxnSpPr>
        <p:spPr>
          <a:xfrm>
            <a:off x="1907706" y="3298806"/>
            <a:ext cx="144016" cy="9942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3" name="Rectangle 122"/>
          <p:cNvSpPr>
            <a:spLocks noChangeArrowheads="1"/>
          </p:cNvSpPr>
          <p:nvPr/>
        </p:nvSpPr>
        <p:spPr bwMode="auto">
          <a:xfrm>
            <a:off x="1606024" y="2779408"/>
            <a:ext cx="762000" cy="492125"/>
          </a:xfrm>
          <a:prstGeom prst="rect">
            <a:avLst/>
          </a:prstGeom>
          <a:noFill/>
          <a:ln w="9525">
            <a:noFill/>
            <a:miter lim="800000"/>
            <a:headEnd/>
            <a:tailEnd/>
          </a:ln>
        </p:spPr>
        <p:txBody>
          <a:bodyPr lIns="0" tIns="0" rIns="0" bIns="0">
            <a:spAutoFit/>
          </a:bodyPr>
          <a:lstStyle/>
          <a:p>
            <a:r>
              <a:rPr lang="en-US" sz="1600" dirty="0">
                <a:solidFill>
                  <a:srgbClr val="000000"/>
                </a:solidFill>
                <a:ea typeface="MS PGothic" pitchFamily="34" charset="-128"/>
              </a:rPr>
              <a:t>Present seeding</a:t>
            </a:r>
          </a:p>
        </p:txBody>
      </p:sp>
      <p:cxnSp>
        <p:nvCxnSpPr>
          <p:cNvPr id="258" name="Straight Connector 257"/>
          <p:cNvCxnSpPr/>
          <p:nvPr/>
        </p:nvCxnSpPr>
        <p:spPr>
          <a:xfrm flipH="1">
            <a:off x="4283968" y="4409983"/>
            <a:ext cx="3312368"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59" name="Rectangle 258"/>
          <p:cNvSpPr/>
          <p:nvPr/>
        </p:nvSpPr>
        <p:spPr>
          <a:xfrm>
            <a:off x="5210207" y="4090887"/>
            <a:ext cx="1842877" cy="338554"/>
          </a:xfrm>
          <a:prstGeom prst="rect">
            <a:avLst/>
          </a:prstGeom>
        </p:spPr>
        <p:txBody>
          <a:bodyPr wrap="none">
            <a:spAutoFit/>
          </a:bodyPr>
          <a:lstStyle/>
          <a:p>
            <a:pPr eaLnBrk="1" hangingPunct="1"/>
            <a:r>
              <a:rPr lang="pt-PT" sz="1600" dirty="0" smtClean="0">
                <a:solidFill>
                  <a:srgbClr val="000000"/>
                </a:solidFill>
                <a:latin typeface="Calibri" pitchFamily="34" charset="0"/>
                <a:ea typeface="MS PGothic" pitchFamily="34" charset="-128"/>
                <a:cs typeface="Arial" pitchFamily="34" charset="0"/>
              </a:rPr>
              <a:t>Optimal MPP = 7.84</a:t>
            </a:r>
            <a:endParaRPr lang="en-US" sz="1600" dirty="0" smtClean="0">
              <a:solidFill>
                <a:srgbClr val="000000"/>
              </a:solidFill>
              <a:ea typeface="MS PGothic" pitchFamily="34" charset="-128"/>
              <a:cs typeface="Arial" pitchFamily="34" charset="0"/>
            </a:endParaRPr>
          </a:p>
        </p:txBody>
      </p:sp>
      <p:sp>
        <p:nvSpPr>
          <p:cNvPr id="260" name="Rectangle 259"/>
          <p:cNvSpPr/>
          <p:nvPr/>
        </p:nvSpPr>
        <p:spPr>
          <a:xfrm>
            <a:off x="35496" y="6239083"/>
            <a:ext cx="9252520" cy="369332"/>
          </a:xfrm>
          <a:prstGeom prst="rect">
            <a:avLst/>
          </a:prstGeom>
        </p:spPr>
        <p:txBody>
          <a:bodyPr wrap="square">
            <a:spAutoFit/>
          </a:bodyPr>
          <a:lstStyle/>
          <a:p>
            <a:r>
              <a:rPr lang="en-US" sz="1800" b="1" dirty="0" smtClean="0">
                <a:solidFill>
                  <a:srgbClr val="408000"/>
                </a:solidFill>
              </a:rPr>
              <a:t>Site selection strongly benefits from application of dynamic models. </a:t>
            </a:r>
            <a:endParaRPr lang="en-US" sz="1800" b="1" dirty="0">
              <a:solidFill>
                <a:srgbClr val="408000"/>
              </a:solidFill>
            </a:endParaRPr>
          </a:p>
        </p:txBody>
      </p:sp>
      <p:sp>
        <p:nvSpPr>
          <p:cNvPr id="264" name="Rectangle 263"/>
          <p:cNvSpPr/>
          <p:nvPr/>
        </p:nvSpPr>
        <p:spPr>
          <a:xfrm>
            <a:off x="4445400" y="5178678"/>
            <a:ext cx="1721562" cy="338554"/>
          </a:xfrm>
          <a:prstGeom prst="rect">
            <a:avLst/>
          </a:prstGeom>
        </p:spPr>
        <p:txBody>
          <a:bodyPr wrap="none">
            <a:spAutoFit/>
          </a:bodyPr>
          <a:lstStyle/>
          <a:p>
            <a:pPr eaLnBrk="1" hangingPunct="1"/>
            <a:r>
              <a:rPr lang="pt-PT" sz="1600" dirty="0" smtClean="0">
                <a:solidFill>
                  <a:srgbClr val="000000"/>
                </a:solidFill>
                <a:latin typeface="Calibri" pitchFamily="34" charset="0"/>
                <a:ea typeface="MS PGothic" pitchFamily="34" charset="-128"/>
                <a:cs typeface="Arial" pitchFamily="34" charset="0"/>
              </a:rPr>
              <a:t>9.5 tonnes of seed</a:t>
            </a:r>
            <a:endParaRPr lang="en-US" sz="1600" dirty="0" smtClean="0">
              <a:solidFill>
                <a:srgbClr val="000000"/>
              </a:solidFill>
              <a:ea typeface="MS PGothic" pitchFamily="34" charset="-128"/>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cstate="email">
            <a:extLst>
              <a:ext uri="{28A0092B-C50C-407E-A947-70E740481C1C}">
                <a14:useLocalDpi xmlns:a14="http://schemas.microsoft.com/office/drawing/2010/main" xmlns=""/>
              </a:ext>
            </a:extLst>
          </a:blip>
          <a:srcRect/>
          <a:stretch/>
        </p:blipFill>
        <p:spPr>
          <a:xfrm>
            <a:off x="485510" y="1816144"/>
            <a:ext cx="7686891" cy="2188920"/>
          </a:xfrm>
          <a:prstGeom prst="rect">
            <a:avLst/>
          </a:prstGeom>
        </p:spPr>
      </p:pic>
      <p:sp>
        <p:nvSpPr>
          <p:cNvPr id="5" name="Rectangle 4"/>
          <p:cNvSpPr/>
          <p:nvPr/>
        </p:nvSpPr>
        <p:spPr>
          <a:xfrm>
            <a:off x="487215" y="2474289"/>
            <a:ext cx="6677074" cy="162653"/>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3" name="Straight Arrow Connector 2"/>
          <p:cNvCxnSpPr/>
          <p:nvPr/>
        </p:nvCxnSpPr>
        <p:spPr>
          <a:xfrm>
            <a:off x="3188660" y="2502834"/>
            <a:ext cx="0" cy="187220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878854" y="4374230"/>
            <a:ext cx="606256" cy="338554"/>
          </a:xfrm>
          <a:prstGeom prst="rect">
            <a:avLst/>
          </a:prstGeom>
          <a:noFill/>
        </p:spPr>
        <p:txBody>
          <a:bodyPr wrap="none" rtlCol="0">
            <a:spAutoFit/>
          </a:bodyPr>
          <a:lstStyle/>
          <a:p>
            <a:r>
              <a:rPr lang="en-GB" sz="1600" dirty="0" smtClean="0">
                <a:solidFill>
                  <a:prstClr val="black"/>
                </a:solidFill>
              </a:rPr>
              <a:t>MS4</a:t>
            </a:r>
            <a:endParaRPr lang="en-GB" sz="1600" dirty="0">
              <a:solidFill>
                <a:prstClr val="black"/>
              </a:solidFill>
            </a:endParaRPr>
          </a:p>
        </p:txBody>
      </p:sp>
      <p:cxnSp>
        <p:nvCxnSpPr>
          <p:cNvPr id="9" name="Straight Arrow Connector 8"/>
          <p:cNvCxnSpPr/>
          <p:nvPr/>
        </p:nvCxnSpPr>
        <p:spPr>
          <a:xfrm>
            <a:off x="4148917" y="2502834"/>
            <a:ext cx="0" cy="187220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845789" y="4374230"/>
            <a:ext cx="606256" cy="338554"/>
          </a:xfrm>
          <a:prstGeom prst="rect">
            <a:avLst/>
          </a:prstGeom>
          <a:noFill/>
        </p:spPr>
        <p:txBody>
          <a:bodyPr wrap="none" rtlCol="0">
            <a:spAutoFit/>
          </a:bodyPr>
          <a:lstStyle/>
          <a:p>
            <a:r>
              <a:rPr lang="en-GB" sz="1600" dirty="0" smtClean="0">
                <a:solidFill>
                  <a:prstClr val="black"/>
                </a:solidFill>
              </a:rPr>
              <a:t>MS5</a:t>
            </a:r>
            <a:endParaRPr lang="en-GB" sz="1600" dirty="0">
              <a:solidFill>
                <a:prstClr val="black"/>
              </a:solidFill>
            </a:endParaRPr>
          </a:p>
        </p:txBody>
      </p:sp>
      <p:cxnSp>
        <p:nvCxnSpPr>
          <p:cNvPr id="11" name="Straight Arrow Connector 10"/>
          <p:cNvCxnSpPr/>
          <p:nvPr/>
        </p:nvCxnSpPr>
        <p:spPr>
          <a:xfrm>
            <a:off x="5083241" y="2502834"/>
            <a:ext cx="0" cy="187220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765538" y="4374260"/>
            <a:ext cx="617477" cy="584775"/>
          </a:xfrm>
          <a:prstGeom prst="rect">
            <a:avLst/>
          </a:prstGeom>
          <a:noFill/>
        </p:spPr>
        <p:txBody>
          <a:bodyPr wrap="none" rtlCol="0">
            <a:spAutoFit/>
          </a:bodyPr>
          <a:lstStyle/>
          <a:p>
            <a:r>
              <a:rPr lang="en-GB" sz="1600" dirty="0" smtClean="0">
                <a:solidFill>
                  <a:prstClr val="black"/>
                </a:solidFill>
              </a:rPr>
              <a:t>D2.1</a:t>
            </a:r>
          </a:p>
          <a:p>
            <a:r>
              <a:rPr lang="en-GB" sz="1600" dirty="0" smtClean="0">
                <a:solidFill>
                  <a:prstClr val="black"/>
                </a:solidFill>
              </a:rPr>
              <a:t>D2.2</a:t>
            </a:r>
            <a:endParaRPr lang="en-GB" sz="1600" dirty="0">
              <a:solidFill>
                <a:prstClr val="black"/>
              </a:solidFill>
            </a:endParaRPr>
          </a:p>
        </p:txBody>
      </p:sp>
      <p:cxnSp>
        <p:nvCxnSpPr>
          <p:cNvPr id="13" name="Straight Arrow Connector 12"/>
          <p:cNvCxnSpPr/>
          <p:nvPr/>
        </p:nvCxnSpPr>
        <p:spPr>
          <a:xfrm>
            <a:off x="5796136" y="2502834"/>
            <a:ext cx="0" cy="187220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478437" y="4374260"/>
            <a:ext cx="720069" cy="1323439"/>
          </a:xfrm>
          <a:prstGeom prst="rect">
            <a:avLst/>
          </a:prstGeom>
          <a:noFill/>
        </p:spPr>
        <p:txBody>
          <a:bodyPr wrap="none" rtlCol="0">
            <a:spAutoFit/>
          </a:bodyPr>
          <a:lstStyle/>
          <a:p>
            <a:r>
              <a:rPr lang="en-GB" sz="1600" dirty="0" smtClean="0">
                <a:solidFill>
                  <a:prstClr val="black"/>
                </a:solidFill>
              </a:rPr>
              <a:t>D2.3</a:t>
            </a:r>
          </a:p>
          <a:p>
            <a:r>
              <a:rPr lang="en-GB" sz="1600" dirty="0" smtClean="0">
                <a:solidFill>
                  <a:prstClr val="black"/>
                </a:solidFill>
              </a:rPr>
              <a:t>D2.4</a:t>
            </a:r>
          </a:p>
          <a:p>
            <a:r>
              <a:rPr lang="en-GB" sz="1600" dirty="0" smtClean="0">
                <a:solidFill>
                  <a:prstClr val="black"/>
                </a:solidFill>
              </a:rPr>
              <a:t>MS11</a:t>
            </a:r>
          </a:p>
          <a:p>
            <a:r>
              <a:rPr lang="en-GB" sz="1600" dirty="0" smtClean="0">
                <a:solidFill>
                  <a:prstClr val="black"/>
                </a:solidFill>
              </a:rPr>
              <a:t>MS12</a:t>
            </a:r>
          </a:p>
          <a:p>
            <a:endParaRPr lang="en-GB" sz="1600" dirty="0">
              <a:solidFill>
                <a:prstClr val="black"/>
              </a:solidFill>
            </a:endParaRPr>
          </a:p>
        </p:txBody>
      </p:sp>
      <p:cxnSp>
        <p:nvCxnSpPr>
          <p:cNvPr id="23" name="Straight Arrow Connector 22"/>
          <p:cNvCxnSpPr/>
          <p:nvPr/>
        </p:nvCxnSpPr>
        <p:spPr>
          <a:xfrm>
            <a:off x="6979477" y="2502834"/>
            <a:ext cx="0" cy="187220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651687" y="4393784"/>
            <a:ext cx="617477" cy="338554"/>
          </a:xfrm>
          <a:prstGeom prst="rect">
            <a:avLst/>
          </a:prstGeom>
          <a:noFill/>
        </p:spPr>
        <p:txBody>
          <a:bodyPr wrap="none" rtlCol="0">
            <a:spAutoFit/>
          </a:bodyPr>
          <a:lstStyle/>
          <a:p>
            <a:r>
              <a:rPr lang="en-GB" sz="1600" dirty="0" smtClean="0">
                <a:solidFill>
                  <a:prstClr val="black"/>
                </a:solidFill>
              </a:rPr>
              <a:t>D2.5</a:t>
            </a:r>
          </a:p>
        </p:txBody>
      </p:sp>
      <p:cxnSp>
        <p:nvCxnSpPr>
          <p:cNvPr id="25" name="Straight Arrow Connector 24"/>
          <p:cNvCxnSpPr/>
          <p:nvPr/>
        </p:nvCxnSpPr>
        <p:spPr>
          <a:xfrm>
            <a:off x="5321008" y="2546976"/>
            <a:ext cx="4028" cy="335180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3146128" y="2502864"/>
            <a:ext cx="82754" cy="727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8" name="Oval 27"/>
          <p:cNvSpPr/>
          <p:nvPr/>
        </p:nvSpPr>
        <p:spPr>
          <a:xfrm>
            <a:off x="4107541" y="2502864"/>
            <a:ext cx="82754" cy="727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9" name="Oval 28"/>
          <p:cNvSpPr/>
          <p:nvPr/>
        </p:nvSpPr>
        <p:spPr>
          <a:xfrm>
            <a:off x="5038153" y="2502864"/>
            <a:ext cx="82754" cy="727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0" name="Oval 29"/>
          <p:cNvSpPr/>
          <p:nvPr/>
        </p:nvSpPr>
        <p:spPr>
          <a:xfrm>
            <a:off x="5277022" y="2502864"/>
            <a:ext cx="82754" cy="727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1" name="Oval 30"/>
          <p:cNvSpPr/>
          <p:nvPr/>
        </p:nvSpPr>
        <p:spPr>
          <a:xfrm>
            <a:off x="5754760" y="2502864"/>
            <a:ext cx="82754" cy="727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2" name="Oval 31"/>
          <p:cNvSpPr/>
          <p:nvPr/>
        </p:nvSpPr>
        <p:spPr>
          <a:xfrm>
            <a:off x="6938101" y="2502864"/>
            <a:ext cx="82754" cy="727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3" name="TextBox 32"/>
          <p:cNvSpPr txBox="1"/>
          <p:nvPr/>
        </p:nvSpPr>
        <p:spPr>
          <a:xfrm>
            <a:off x="5022282" y="5895909"/>
            <a:ext cx="606256" cy="584775"/>
          </a:xfrm>
          <a:prstGeom prst="rect">
            <a:avLst/>
          </a:prstGeom>
          <a:noFill/>
        </p:spPr>
        <p:txBody>
          <a:bodyPr wrap="none" rtlCol="0">
            <a:spAutoFit/>
          </a:bodyPr>
          <a:lstStyle/>
          <a:p>
            <a:r>
              <a:rPr lang="en-GB" sz="1600" dirty="0" smtClean="0">
                <a:solidFill>
                  <a:prstClr val="black"/>
                </a:solidFill>
              </a:rPr>
              <a:t>MS8</a:t>
            </a:r>
          </a:p>
          <a:p>
            <a:r>
              <a:rPr lang="en-GB" sz="1600" dirty="0" smtClean="0">
                <a:solidFill>
                  <a:prstClr val="black"/>
                </a:solidFill>
              </a:rPr>
              <a:t>MS9</a:t>
            </a:r>
            <a:endParaRPr lang="en-GB" sz="1600" dirty="0">
              <a:solidFill>
                <a:prstClr val="black"/>
              </a:solidFill>
            </a:endParaRPr>
          </a:p>
        </p:txBody>
      </p:sp>
      <p:sp>
        <p:nvSpPr>
          <p:cNvPr id="35" name="Title 3"/>
          <p:cNvSpPr>
            <a:spLocks noGrp="1"/>
          </p:cNvSpPr>
          <p:nvPr>
            <p:ph type="title"/>
          </p:nvPr>
        </p:nvSpPr>
        <p:spPr>
          <a:xfrm>
            <a:off x="376518" y="32620"/>
            <a:ext cx="8435280" cy="1152787"/>
          </a:xfrm>
        </p:spPr>
        <p:txBody>
          <a:bodyPr>
            <a:noAutofit/>
          </a:bodyPr>
          <a:lstStyle/>
          <a:p>
            <a:r>
              <a:rPr lang="pt-PT" sz="3200" dirty="0" smtClean="0"/>
              <a:t>AquaSpace Work Package 2</a:t>
            </a:r>
            <a:br>
              <a:rPr lang="pt-PT" sz="3200" dirty="0" smtClean="0"/>
            </a:br>
            <a:r>
              <a:rPr lang="pt-PT" sz="3200" dirty="0" smtClean="0"/>
              <a:t>Industry wide issues and options</a:t>
            </a:r>
            <a:endParaRPr lang="en-GB" sz="3200" dirty="0"/>
          </a:p>
        </p:txBody>
      </p:sp>
    </p:spTree>
    <p:extLst>
      <p:ext uri="{BB962C8B-B14F-4D97-AF65-F5344CB8AC3E}">
        <p14:creationId xmlns:p14="http://schemas.microsoft.com/office/powerpoint/2010/main" xmlns="" val="14411372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2"/>
          <p:cNvSpPr>
            <a:spLocks noGrp="1"/>
          </p:cNvSpPr>
          <p:nvPr>
            <p:ph type="title"/>
          </p:nvPr>
        </p:nvSpPr>
        <p:spPr>
          <a:xfrm>
            <a:off x="323529" y="116632"/>
            <a:ext cx="8681590" cy="478400"/>
          </a:xfrm>
        </p:spPr>
        <p:txBody>
          <a:bodyPr/>
          <a:lstStyle/>
          <a:p>
            <a:pPr eaLnBrk="1" hangingPunct="1"/>
            <a:r>
              <a:rPr lang="pt-PT" sz="2800" dirty="0" smtClean="0">
                <a:solidFill>
                  <a:srgbClr val="002060"/>
                </a:solidFill>
              </a:rPr>
              <a:t>Site suitability analysis for pond culture in Thailand</a:t>
            </a:r>
            <a:endParaRPr lang="en-US" sz="2800" dirty="0" smtClean="0">
              <a:solidFill>
                <a:srgbClr val="002060"/>
              </a:solidFill>
            </a:endParaRPr>
          </a:p>
        </p:txBody>
      </p:sp>
      <p:sp>
        <p:nvSpPr>
          <p:cNvPr id="79" name="Rectangle 7"/>
          <p:cNvSpPr>
            <a:spLocks noChangeArrowheads="1"/>
          </p:cNvSpPr>
          <p:nvPr/>
        </p:nvSpPr>
        <p:spPr bwMode="auto">
          <a:xfrm>
            <a:off x="179512" y="6453366"/>
            <a:ext cx="8856984" cy="412421"/>
          </a:xfrm>
          <a:prstGeom prst="rect">
            <a:avLst/>
          </a:prstGeom>
          <a:noFill/>
          <a:ln w="9525">
            <a:noFill/>
            <a:miter lim="800000"/>
            <a:headEnd/>
            <a:tailEnd/>
          </a:ln>
        </p:spPr>
        <p:txBody>
          <a:bodyPr wrap="square">
            <a:spAutoFit/>
          </a:bodyPr>
          <a:lstStyle/>
          <a:p>
            <a:pPr algn="just">
              <a:lnSpc>
                <a:spcPct val="130000"/>
              </a:lnSpc>
            </a:pPr>
            <a:r>
              <a:rPr lang="en-GB" sz="1600" b="1" dirty="0" smtClean="0">
                <a:solidFill>
                  <a:srgbClr val="408000"/>
                </a:solidFill>
                <a:latin typeface="Trebuchet MS" pitchFamily="34" charset="0"/>
                <a:ea typeface="ＭＳ Ｐゴシック"/>
                <a:cs typeface="Arial" pitchFamily="34" charset="0"/>
              </a:rPr>
              <a:t>MCE based on slope, pH, land use, water temperature, water availability, towns and roads.</a:t>
            </a:r>
            <a:endParaRPr lang="en-US" sz="1600" b="1" dirty="0">
              <a:solidFill>
                <a:srgbClr val="000000"/>
              </a:solidFill>
              <a:latin typeface="Trebuchet MS" pitchFamily="34" charset="0"/>
              <a:ea typeface="ＭＳ Ｐゴシック"/>
              <a:cs typeface="Arial" pitchFamily="34" charset="0"/>
            </a:endParaRPr>
          </a:p>
        </p:txBody>
      </p:sp>
      <p:pic>
        <p:nvPicPr>
          <p:cNvPr id="1027" name="Picture 3"/>
          <p:cNvPicPr>
            <a:picLocks noChangeAspect="1" noChangeArrowheads="1"/>
          </p:cNvPicPr>
          <p:nvPr/>
        </p:nvPicPr>
        <p:blipFill>
          <a:blip r:embed="rId3" cstate="print"/>
          <a:srcRect/>
          <a:stretch>
            <a:fillRect/>
          </a:stretch>
        </p:blipFill>
        <p:spPr bwMode="auto">
          <a:xfrm>
            <a:off x="323543" y="764704"/>
            <a:ext cx="6472709" cy="5598712"/>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rot="16200000">
            <a:off x="5332346" y="2561164"/>
            <a:ext cx="5428617" cy="19797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2"/>
          <p:cNvSpPr>
            <a:spLocks noGrp="1"/>
          </p:cNvSpPr>
          <p:nvPr>
            <p:ph type="title"/>
          </p:nvPr>
        </p:nvSpPr>
        <p:spPr>
          <a:xfrm>
            <a:off x="500035" y="-171400"/>
            <a:ext cx="8787416" cy="857250"/>
          </a:xfrm>
        </p:spPr>
        <p:txBody>
          <a:bodyPr>
            <a:noAutofit/>
          </a:bodyPr>
          <a:lstStyle/>
          <a:p>
            <a:pPr algn="l" eaLnBrk="1" hangingPunct="1"/>
            <a:r>
              <a:rPr lang="en-US" sz="2800" dirty="0" smtClean="0"/>
              <a:t>Connectivity: Offshore- </a:t>
            </a:r>
            <a:r>
              <a:rPr lang="en-US" sz="2800" dirty="0" err="1" smtClean="0"/>
              <a:t>Ria</a:t>
            </a:r>
            <a:r>
              <a:rPr lang="en-US" sz="2800" dirty="0" smtClean="0"/>
              <a:t> Formosa (circulation model)</a:t>
            </a:r>
          </a:p>
        </p:txBody>
      </p:sp>
      <p:sp>
        <p:nvSpPr>
          <p:cNvPr id="5" name="Rectangle 4"/>
          <p:cNvSpPr/>
          <p:nvPr/>
        </p:nvSpPr>
        <p:spPr>
          <a:xfrm>
            <a:off x="204237" y="6488668"/>
            <a:ext cx="8790483" cy="369332"/>
          </a:xfrm>
          <a:prstGeom prst="rect">
            <a:avLst/>
          </a:prstGeom>
        </p:spPr>
        <p:txBody>
          <a:bodyPr wrap="none">
            <a:spAutoFit/>
          </a:bodyPr>
          <a:lstStyle/>
          <a:p>
            <a:pPr fontAlgn="auto">
              <a:spcBef>
                <a:spcPts val="0"/>
              </a:spcBef>
              <a:spcAft>
                <a:spcPts val="0"/>
              </a:spcAft>
            </a:pPr>
            <a:r>
              <a:rPr lang="en-GB" sz="1800" b="1" dirty="0" smtClean="0">
                <a:solidFill>
                  <a:srgbClr val="408000"/>
                </a:solidFill>
                <a:latin typeface="Trebuchet MS" pitchFamily="34" charset="0"/>
                <a:cs typeface="Arial" pitchFamily="34" charset="0"/>
              </a:rPr>
              <a:t>Tidal circulation in the </a:t>
            </a:r>
            <a:r>
              <a:rPr lang="en-GB" sz="1800" b="1" dirty="0" err="1" smtClean="0">
                <a:solidFill>
                  <a:srgbClr val="408000"/>
                </a:solidFill>
                <a:latin typeface="Trebuchet MS" pitchFamily="34" charset="0"/>
                <a:cs typeface="Arial" pitchFamily="34" charset="0"/>
              </a:rPr>
              <a:t>Ria</a:t>
            </a:r>
            <a:r>
              <a:rPr lang="en-GB" sz="1800" b="1" dirty="0" smtClean="0">
                <a:solidFill>
                  <a:srgbClr val="408000"/>
                </a:solidFill>
                <a:latin typeface="Trebuchet MS" pitchFamily="34" charset="0"/>
                <a:cs typeface="Arial" pitchFamily="34" charset="0"/>
              </a:rPr>
              <a:t> Formosa, Algarve. Water residence time of 1-2 days.</a:t>
            </a:r>
            <a:endParaRPr lang="en-US" sz="1800" b="1" dirty="0">
              <a:solidFill>
                <a:srgbClr val="333399"/>
              </a:solidFill>
              <a:cs typeface="Arial" pitchFamily="34" charset="0"/>
            </a:endParaRPr>
          </a:p>
        </p:txBody>
      </p:sp>
      <p:pic>
        <p:nvPicPr>
          <p:cNvPr id="6" name="tide best.wmv">
            <a:hlinkClick r:id="" action="ppaction://media"/>
          </p:cNvPr>
          <p:cNvPicPr>
            <a:picLocks noRot="1" noChangeAspect="1"/>
          </p:cNvPicPr>
          <p:nvPr>
            <a:videoFile r:link="rId1"/>
          </p:nvPr>
        </p:nvPicPr>
        <p:blipFill>
          <a:blip r:embed="rId4" cstate="print"/>
          <a:stretch>
            <a:fillRect/>
          </a:stretch>
        </p:blipFill>
        <p:spPr>
          <a:xfrm>
            <a:off x="611562" y="566682"/>
            <a:ext cx="7920880" cy="5940660"/>
          </a:xfrm>
          <a:prstGeom prst="rect">
            <a:avLst/>
          </a:prstGeom>
        </p:spPr>
      </p:pic>
    </p:spTree>
    <p:extLst>
      <p:ext uri="{BB962C8B-B14F-4D97-AF65-F5344CB8AC3E}">
        <p14:creationId xmlns="" xmlns:p14="http://schemas.microsoft.com/office/powerpoint/2010/main" val="5308520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92162"/>
          </a:xfrm>
        </p:spPr>
        <p:txBody>
          <a:bodyPr>
            <a:noAutofit/>
          </a:bodyPr>
          <a:lstStyle/>
          <a:p>
            <a:r>
              <a:rPr lang="pt-PT" sz="3200" dirty="0" smtClean="0"/>
              <a:t>Aquaculture-Other Sector Interactions</a:t>
            </a:r>
            <a:endParaRPr lang="en-GB" sz="3200" dirty="0"/>
          </a:p>
        </p:txBody>
      </p:sp>
      <p:sp>
        <p:nvSpPr>
          <p:cNvPr id="5" name="Rectangle 7"/>
          <p:cNvSpPr>
            <a:spLocks noChangeArrowheads="1"/>
          </p:cNvSpPr>
          <p:nvPr/>
        </p:nvSpPr>
        <p:spPr bwMode="auto">
          <a:xfrm>
            <a:off x="235754" y="6444044"/>
            <a:ext cx="8681436" cy="369332"/>
          </a:xfrm>
          <a:prstGeom prst="rect">
            <a:avLst/>
          </a:prstGeom>
          <a:noFill/>
          <a:ln w="9525">
            <a:noFill/>
            <a:miter lim="800000"/>
            <a:headEnd/>
            <a:tailEnd/>
          </a:ln>
        </p:spPr>
        <p:txBody>
          <a:bodyPr wrap="square">
            <a:spAutoFit/>
          </a:bodyPr>
          <a:lstStyle/>
          <a:p>
            <a:pPr fontAlgn="auto">
              <a:spcBef>
                <a:spcPts val="0"/>
              </a:spcBef>
              <a:spcAft>
                <a:spcPts val="0"/>
              </a:spcAft>
            </a:pPr>
            <a:r>
              <a:rPr lang="pt-PT" sz="1800" b="1" dirty="0" smtClean="0">
                <a:solidFill>
                  <a:srgbClr val="408000"/>
                </a:solidFill>
                <a:latin typeface="Trebuchet MS" pitchFamily="34" charset="0"/>
                <a:ea typeface="ＭＳ Ｐゴシック"/>
              </a:rPr>
              <a:t>Perspectives, past experience, and plans for AquaSpace.</a:t>
            </a:r>
            <a:endParaRPr lang="en-US" sz="1800" b="1" dirty="0">
              <a:solidFill>
                <a:srgbClr val="408000"/>
              </a:solidFill>
              <a:latin typeface="Trebuchet MS" pitchFamily="34" charset="0"/>
              <a:ea typeface="ＭＳ Ｐゴシック"/>
            </a:endParaRPr>
          </a:p>
        </p:txBody>
      </p:sp>
      <p:sp>
        <p:nvSpPr>
          <p:cNvPr id="6" name="TextBox 5"/>
          <p:cNvSpPr txBox="1">
            <a:spLocks noChangeArrowheads="1"/>
          </p:cNvSpPr>
          <p:nvPr/>
        </p:nvSpPr>
        <p:spPr bwMode="auto">
          <a:xfrm>
            <a:off x="214282" y="2713622"/>
            <a:ext cx="8786874" cy="2329869"/>
          </a:xfrm>
          <a:prstGeom prst="rect">
            <a:avLst/>
          </a:prstGeom>
          <a:noFill/>
          <a:ln w="9525">
            <a:noFill/>
            <a:miter lim="800000"/>
            <a:headEnd/>
            <a:tailEnd/>
          </a:ln>
        </p:spPr>
        <p:txBody>
          <a:bodyPr wrap="square">
            <a:spAutoFit/>
          </a:bodyPr>
          <a:lstStyle/>
          <a:p>
            <a:pPr marL="285750" indent="-285750" eaLnBrk="1" hangingPunct="1">
              <a:lnSpc>
                <a:spcPct val="90000"/>
              </a:lnSpc>
              <a:spcBef>
                <a:spcPct val="30000"/>
              </a:spcBef>
              <a:spcAft>
                <a:spcPts val="600"/>
              </a:spcAft>
              <a:buClr>
                <a:srgbClr val="000000"/>
              </a:buClr>
              <a:buSzPct val="102000"/>
              <a:buFont typeface="Arial" pitchFamily="34" charset="0"/>
              <a:buChar char="•"/>
            </a:pPr>
            <a:r>
              <a:rPr lang="en-GB" sz="2200" dirty="0" smtClean="0">
                <a:solidFill>
                  <a:srgbClr val="000000"/>
                </a:solidFill>
                <a:cs typeface="Arial" pitchFamily="34" charset="0"/>
              </a:rPr>
              <a:t>Karen Alexander</a:t>
            </a:r>
            <a:r>
              <a:rPr lang="en-US" sz="2200" dirty="0" smtClean="0">
                <a:solidFill>
                  <a:srgbClr val="000000"/>
                </a:solidFill>
                <a:cs typeface="Arial" pitchFamily="34" charset="0"/>
              </a:rPr>
              <a:t>;</a:t>
            </a:r>
            <a:endParaRPr lang="en-US" sz="2200" dirty="0" smtClean="0">
              <a:solidFill>
                <a:srgbClr val="FF0000"/>
              </a:solidFill>
              <a:cs typeface="Arial" pitchFamily="34" charset="0"/>
            </a:endParaRPr>
          </a:p>
          <a:p>
            <a:pPr marL="285750" indent="-285750" eaLnBrk="1" hangingPunct="1">
              <a:lnSpc>
                <a:spcPct val="90000"/>
              </a:lnSpc>
              <a:spcBef>
                <a:spcPct val="30000"/>
              </a:spcBef>
              <a:spcAft>
                <a:spcPts val="600"/>
              </a:spcAft>
              <a:buClr>
                <a:srgbClr val="000000"/>
              </a:buClr>
              <a:buSzPct val="102000"/>
              <a:buFont typeface="Arial" pitchFamily="34" charset="0"/>
              <a:buChar char="•"/>
            </a:pPr>
            <a:r>
              <a:rPr lang="en-GB" sz="2200" dirty="0" smtClean="0">
                <a:solidFill>
                  <a:srgbClr val="000000"/>
                </a:solidFill>
                <a:cs typeface="Arial" pitchFamily="34" charset="0"/>
              </a:rPr>
              <a:t>Roberto </a:t>
            </a:r>
            <a:r>
              <a:rPr lang="en-GB" sz="2200" dirty="0" err="1" smtClean="0">
                <a:solidFill>
                  <a:srgbClr val="000000"/>
                </a:solidFill>
                <a:cs typeface="Arial" pitchFamily="34" charset="0"/>
              </a:rPr>
              <a:t>Pastres</a:t>
            </a:r>
            <a:r>
              <a:rPr lang="en-GB" sz="2200" dirty="0" smtClean="0">
                <a:solidFill>
                  <a:srgbClr val="000000"/>
                </a:solidFill>
                <a:cs typeface="Arial" pitchFamily="34" charset="0"/>
              </a:rPr>
              <a:t> &amp; Daniele </a:t>
            </a:r>
            <a:r>
              <a:rPr lang="en-GB" sz="2200" dirty="0" err="1" smtClean="0">
                <a:solidFill>
                  <a:srgbClr val="000000"/>
                </a:solidFill>
                <a:cs typeface="Arial" pitchFamily="34" charset="0"/>
              </a:rPr>
              <a:t>Brigolin</a:t>
            </a:r>
            <a:r>
              <a:rPr lang="en-US" sz="2200" dirty="0" smtClean="0">
                <a:solidFill>
                  <a:srgbClr val="000000"/>
                </a:solidFill>
                <a:cs typeface="Arial" pitchFamily="34" charset="0"/>
              </a:rPr>
              <a:t>;</a:t>
            </a:r>
            <a:endParaRPr lang="en-US" sz="2200" dirty="0">
              <a:solidFill>
                <a:srgbClr val="000000"/>
              </a:solidFill>
              <a:cs typeface="Arial" pitchFamily="34" charset="0"/>
            </a:endParaRPr>
          </a:p>
          <a:p>
            <a:pPr marL="285750" indent="-285750" eaLnBrk="1" hangingPunct="1">
              <a:lnSpc>
                <a:spcPct val="90000"/>
              </a:lnSpc>
              <a:spcBef>
                <a:spcPct val="30000"/>
              </a:spcBef>
              <a:spcAft>
                <a:spcPts val="600"/>
              </a:spcAft>
              <a:buClr>
                <a:srgbClr val="000000"/>
              </a:buClr>
              <a:buSzPct val="102000"/>
              <a:buFont typeface="Arial" pitchFamily="34" charset="0"/>
              <a:buChar char="•"/>
            </a:pPr>
            <a:r>
              <a:rPr lang="en-US" sz="2200" dirty="0" smtClean="0">
                <a:solidFill>
                  <a:srgbClr val="000000"/>
                </a:solidFill>
                <a:cs typeface="Arial" pitchFamily="34" charset="0"/>
              </a:rPr>
              <a:t>Vanessa </a:t>
            </a:r>
            <a:r>
              <a:rPr lang="en-US" sz="2200" dirty="0" err="1" smtClean="0">
                <a:solidFill>
                  <a:srgbClr val="000000"/>
                </a:solidFill>
                <a:cs typeface="Arial" pitchFamily="34" charset="0"/>
              </a:rPr>
              <a:t>Stelzenmüller</a:t>
            </a:r>
            <a:r>
              <a:rPr lang="en-US" sz="2200" dirty="0" smtClean="0">
                <a:solidFill>
                  <a:srgbClr val="000000"/>
                </a:solidFill>
                <a:cs typeface="Arial" pitchFamily="34" charset="0"/>
              </a:rPr>
              <a:t>;</a:t>
            </a:r>
          </a:p>
          <a:p>
            <a:pPr marL="285750" indent="-285750" eaLnBrk="1" hangingPunct="1">
              <a:lnSpc>
                <a:spcPct val="90000"/>
              </a:lnSpc>
              <a:spcBef>
                <a:spcPct val="30000"/>
              </a:spcBef>
              <a:spcAft>
                <a:spcPts val="600"/>
              </a:spcAft>
              <a:buClr>
                <a:srgbClr val="000000"/>
              </a:buClr>
              <a:buSzPct val="102000"/>
              <a:buFont typeface="Arial" pitchFamily="34" charset="0"/>
              <a:buChar char="•"/>
            </a:pPr>
            <a:r>
              <a:rPr lang="en-GB" sz="2200" dirty="0" err="1" smtClean="0">
                <a:solidFill>
                  <a:srgbClr val="000000"/>
                </a:solidFill>
                <a:cs typeface="Arial" pitchFamily="34" charset="0"/>
              </a:rPr>
              <a:t>Øivind</a:t>
            </a:r>
            <a:r>
              <a:rPr lang="en-GB" sz="2200" dirty="0" smtClean="0">
                <a:solidFill>
                  <a:srgbClr val="000000"/>
                </a:solidFill>
                <a:cs typeface="Arial" pitchFamily="34" charset="0"/>
              </a:rPr>
              <a:t> Bergh;</a:t>
            </a:r>
          </a:p>
          <a:p>
            <a:pPr marL="285750" indent="-285750" eaLnBrk="1" hangingPunct="1">
              <a:lnSpc>
                <a:spcPct val="90000"/>
              </a:lnSpc>
              <a:spcBef>
                <a:spcPct val="30000"/>
              </a:spcBef>
              <a:spcAft>
                <a:spcPts val="600"/>
              </a:spcAft>
              <a:buClr>
                <a:srgbClr val="000000"/>
              </a:buClr>
              <a:buSzPct val="102000"/>
              <a:buFont typeface="Arial" pitchFamily="34" charset="0"/>
              <a:buChar char="•"/>
            </a:pPr>
            <a:r>
              <a:rPr lang="en-GB" sz="2200" dirty="0" smtClean="0">
                <a:solidFill>
                  <a:srgbClr val="000000"/>
                </a:solidFill>
                <a:cs typeface="Arial" pitchFamily="34" charset="0"/>
              </a:rPr>
              <a:t>Chen Wang.</a:t>
            </a:r>
            <a:r>
              <a:rPr lang="pt-PT" sz="2200" dirty="0" smtClean="0">
                <a:solidFill>
                  <a:srgbClr val="000000"/>
                </a:solidFill>
                <a:cs typeface="Arial" pitchFamily="34" charset="0"/>
              </a:rPr>
              <a:t>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(iii) Aquaculture-Other Sector Issues</a:t>
            </a:r>
            <a:endParaRPr lang="en-GB" dirty="0"/>
          </a:p>
        </p:txBody>
      </p:sp>
      <p:sp>
        <p:nvSpPr>
          <p:cNvPr id="3" name="Content Placeholder 2"/>
          <p:cNvSpPr>
            <a:spLocks noGrp="1"/>
          </p:cNvSpPr>
          <p:nvPr>
            <p:ph idx="1"/>
          </p:nvPr>
        </p:nvSpPr>
        <p:spPr/>
        <p:txBody>
          <a:bodyPr>
            <a:normAutofit fontScale="92500" lnSpcReduction="20000"/>
          </a:bodyPr>
          <a:lstStyle/>
          <a:p>
            <a:r>
              <a:rPr lang="en-GB" dirty="0" smtClean="0"/>
              <a:t>‘Social license’</a:t>
            </a:r>
          </a:p>
          <a:p>
            <a:pPr lvl="1"/>
            <a:r>
              <a:rPr lang="en-GB" dirty="0" smtClean="0"/>
              <a:t>2 levels: approval (having favourable regard) and acceptance (disposition to tolerate)</a:t>
            </a:r>
          </a:p>
          <a:p>
            <a:pPr lvl="1"/>
            <a:endParaRPr lang="en-GB" dirty="0" smtClean="0"/>
          </a:p>
          <a:p>
            <a:endParaRPr lang="en-GB" dirty="0" smtClean="0"/>
          </a:p>
          <a:p>
            <a:r>
              <a:rPr lang="en-GB" dirty="0" smtClean="0"/>
              <a:t>Lack of stakeholder &amp; general public knowledge/misinformation regarding spatial impacts of aquaculture</a:t>
            </a:r>
          </a:p>
          <a:p>
            <a:pPr lvl="1"/>
            <a:r>
              <a:rPr lang="en-GB" dirty="0" smtClean="0"/>
              <a:t>E.g. environmental footprint of installation, visibility of installation, impacts on house prices &amp; tourism</a:t>
            </a:r>
          </a:p>
          <a:p>
            <a:pPr marL="360363" indent="-303213"/>
            <a:r>
              <a:rPr lang="en-GB" dirty="0" smtClean="0"/>
              <a:t>Perceptions of wilderness vs industrialisation</a:t>
            </a:r>
            <a:endParaRPr lang="en-GB" dirty="0"/>
          </a:p>
        </p:txBody>
      </p:sp>
      <p:sp>
        <p:nvSpPr>
          <p:cNvPr id="4" name="Down Arrow 3"/>
          <p:cNvSpPr/>
          <p:nvPr/>
        </p:nvSpPr>
        <p:spPr>
          <a:xfrm>
            <a:off x="4211960" y="2780928"/>
            <a:ext cx="432048" cy="864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a:solidFill>
                <a:prstClr val="white"/>
              </a:solidFill>
            </a:endParaRPr>
          </a:p>
        </p:txBody>
      </p:sp>
    </p:spTree>
    <p:extLst>
      <p:ext uri="{BB962C8B-B14F-4D97-AF65-F5344CB8AC3E}">
        <p14:creationId xmlns:p14="http://schemas.microsoft.com/office/powerpoint/2010/main" xmlns="" val="185855445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p:cNvSpPr>
            <a:spLocks noGrp="1"/>
          </p:cNvSpPr>
          <p:nvPr>
            <p:ph idx="1"/>
          </p:nvPr>
        </p:nvSpPr>
        <p:spPr>
          <a:xfrm>
            <a:off x="1043623" y="1628800"/>
            <a:ext cx="7148513" cy="1584176"/>
          </a:xfrm>
        </p:spPr>
        <p:txBody>
          <a:bodyPr>
            <a:normAutofit fontScale="55000" lnSpcReduction="20000"/>
          </a:bodyPr>
          <a:lstStyle/>
          <a:p>
            <a:pPr marL="0" indent="0" algn="ctr">
              <a:buNone/>
            </a:pPr>
            <a:r>
              <a:rPr lang="it-IT" sz="5800" dirty="0" smtClean="0">
                <a:latin typeface="Arial" panose="020B0604020202020204" pitchFamily="34" charset="0"/>
                <a:cs typeface="Arial" panose="020B0604020202020204" pitchFamily="34" charset="0"/>
              </a:rPr>
              <a:t>WP2</a:t>
            </a:r>
          </a:p>
          <a:p>
            <a:pPr marL="0" indent="0" algn="ctr">
              <a:buNone/>
            </a:pPr>
            <a:r>
              <a:rPr lang="en-US" sz="5800" dirty="0">
                <a:latin typeface="Arial" panose="020B0604020202020204" pitchFamily="34" charset="0"/>
                <a:cs typeface="Arial" panose="020B0604020202020204" pitchFamily="34" charset="0"/>
              </a:rPr>
              <a:t>Task 2.3 –Assessment of Aquaculture-Other Sector Issues (Lead FAO)</a:t>
            </a:r>
          </a:p>
          <a:p>
            <a:pPr marL="0" indent="0">
              <a:buNone/>
            </a:pPr>
            <a:endParaRPr lang="it-IT" dirty="0"/>
          </a:p>
        </p:txBody>
      </p:sp>
      <p:sp>
        <p:nvSpPr>
          <p:cNvPr id="3" name="CasellaDiTesto 2"/>
          <p:cNvSpPr txBox="1"/>
          <p:nvPr/>
        </p:nvSpPr>
        <p:spPr>
          <a:xfrm>
            <a:off x="1475656" y="3789070"/>
            <a:ext cx="5832648" cy="830997"/>
          </a:xfrm>
          <a:prstGeom prst="rect">
            <a:avLst/>
          </a:prstGeom>
          <a:noFill/>
        </p:spPr>
        <p:txBody>
          <a:bodyPr wrap="square" rtlCol="0">
            <a:spAutoFit/>
          </a:bodyPr>
          <a:lstStyle/>
          <a:p>
            <a:pPr eaLnBrk="1" fontAlgn="auto" hangingPunct="1">
              <a:spcBef>
                <a:spcPts val="0"/>
              </a:spcBef>
              <a:spcAft>
                <a:spcPts val="0"/>
              </a:spcAft>
            </a:pPr>
            <a:r>
              <a:rPr lang="it-IT" dirty="0" smtClean="0">
                <a:solidFill>
                  <a:prstClr val="black"/>
                </a:solidFill>
                <a:latin typeface="Century Gothic"/>
                <a:ea typeface="+mn-ea"/>
              </a:rPr>
              <a:t>Roberto </a:t>
            </a:r>
            <a:r>
              <a:rPr lang="it-IT" dirty="0" err="1" smtClean="0">
                <a:solidFill>
                  <a:prstClr val="black"/>
                </a:solidFill>
                <a:latin typeface="Century Gothic"/>
                <a:ea typeface="+mn-ea"/>
              </a:rPr>
              <a:t>Pastres</a:t>
            </a:r>
            <a:r>
              <a:rPr lang="it-IT" dirty="0" smtClean="0">
                <a:solidFill>
                  <a:prstClr val="black"/>
                </a:solidFill>
                <a:latin typeface="Century Gothic"/>
                <a:ea typeface="+mn-ea"/>
              </a:rPr>
              <a:t> </a:t>
            </a:r>
            <a:r>
              <a:rPr lang="it-IT" dirty="0" smtClean="0">
                <a:solidFill>
                  <a:prstClr val="black"/>
                </a:solidFill>
                <a:latin typeface="Century Gothic"/>
                <a:ea typeface="+mn-ea"/>
                <a:hlinkClick r:id="rId2"/>
              </a:rPr>
              <a:t>pastres@unive.it</a:t>
            </a:r>
            <a:endParaRPr lang="it-IT" dirty="0" smtClean="0">
              <a:solidFill>
                <a:prstClr val="black"/>
              </a:solidFill>
              <a:latin typeface="Century Gothic"/>
              <a:ea typeface="+mn-ea"/>
            </a:endParaRPr>
          </a:p>
          <a:p>
            <a:pPr eaLnBrk="1" fontAlgn="auto" hangingPunct="1">
              <a:spcBef>
                <a:spcPts val="0"/>
              </a:spcBef>
              <a:spcAft>
                <a:spcPts val="0"/>
              </a:spcAft>
            </a:pPr>
            <a:r>
              <a:rPr lang="it-IT" dirty="0" smtClean="0">
                <a:solidFill>
                  <a:prstClr val="black"/>
                </a:solidFill>
                <a:latin typeface="Century Gothic"/>
                <a:ea typeface="+mn-ea"/>
              </a:rPr>
              <a:t>Daniele </a:t>
            </a:r>
            <a:r>
              <a:rPr lang="it-IT" dirty="0" err="1" smtClean="0">
                <a:solidFill>
                  <a:prstClr val="black"/>
                </a:solidFill>
                <a:latin typeface="Century Gothic"/>
                <a:ea typeface="+mn-ea"/>
              </a:rPr>
              <a:t>Brigolin</a:t>
            </a:r>
            <a:r>
              <a:rPr lang="it-IT" dirty="0" smtClean="0">
                <a:solidFill>
                  <a:prstClr val="black"/>
                </a:solidFill>
                <a:latin typeface="Century Gothic"/>
                <a:ea typeface="+mn-ea"/>
              </a:rPr>
              <a:t> brigo@unive.it</a:t>
            </a:r>
          </a:p>
        </p:txBody>
      </p:sp>
      <p:pic>
        <p:nvPicPr>
          <p:cNvPr id="4" name="Immagin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542" y="152624"/>
            <a:ext cx="3507422" cy="1499780"/>
          </a:xfrm>
          <a:prstGeom prst="rect">
            <a:avLst/>
          </a:prstGeom>
        </p:spPr>
      </p:pic>
    </p:spTree>
  </p:cSld>
  <p:clrMapOvr>
    <a:masterClrMapping/>
  </p:clrMapOvr>
  <p:transition spd="slow">
    <p:wipe dir="d"/>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stretch>
            <a:fillRect/>
          </a:stretch>
        </p:blipFill>
        <p:spPr>
          <a:xfrm>
            <a:off x="755576" y="404664"/>
            <a:ext cx="7465008" cy="5244156"/>
          </a:xfrm>
          <a:prstGeom prst="rect">
            <a:avLst/>
          </a:prstGeom>
        </p:spPr>
      </p:pic>
    </p:spTree>
    <p:extLst>
      <p:ext uri="{BB962C8B-B14F-4D97-AF65-F5344CB8AC3E}">
        <p14:creationId xmlns:p14="http://schemas.microsoft.com/office/powerpoint/2010/main" xmlns="" val="23126305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Area_pre.pdf"/>
          <p:cNvPicPr>
            <a:picLocks noChangeAspect="1"/>
          </p:cNvPicPr>
          <p:nvPr/>
        </p:nvPicPr>
        <p:blipFill rotWithShape="1">
          <a:blip r:embed="rId2" cstate="print">
            <a:extLst>
              <a:ext uri="{28A0092B-C50C-407E-A947-70E740481C1C}">
                <a14:useLocalDpi xmlns:a14="http://schemas.microsoft.com/office/drawing/2010/main" xmlns="" val="0"/>
              </a:ext>
            </a:extLst>
          </a:blip>
          <a:srcRect l="5819" t="14049" r="35805" b="22476"/>
          <a:stretch/>
        </p:blipFill>
        <p:spPr>
          <a:xfrm>
            <a:off x="1619672" y="1052736"/>
            <a:ext cx="6048672" cy="4647610"/>
          </a:xfrm>
          <a:prstGeom prst="rect">
            <a:avLst/>
          </a:prstGeom>
          <a:ln w="3175" cap="sq" cmpd="sng">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2349730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sz="half" idx="1"/>
          </p:nvPr>
        </p:nvSpPr>
        <p:spPr>
          <a:xfrm>
            <a:off x="179514" y="3717032"/>
            <a:ext cx="4248472" cy="2088232"/>
          </a:xfrm>
        </p:spPr>
        <p:txBody>
          <a:bodyPr>
            <a:noAutofit/>
          </a:bodyPr>
          <a:lstStyle/>
          <a:p>
            <a:pPr marL="0" indent="0">
              <a:buNone/>
            </a:pPr>
            <a:r>
              <a:rPr lang="it-IT" sz="1600" dirty="0" err="1" smtClean="0"/>
              <a:t>Scenarios</a:t>
            </a:r>
            <a:r>
              <a:rPr lang="it-IT" sz="1600" dirty="0" smtClean="0"/>
              <a:t> </a:t>
            </a:r>
            <a:r>
              <a:rPr lang="it-IT" sz="1600" dirty="0" err="1" smtClean="0"/>
              <a:t>may</a:t>
            </a:r>
            <a:r>
              <a:rPr lang="it-IT" sz="1600" dirty="0" smtClean="0"/>
              <a:t> include:</a:t>
            </a:r>
            <a:endParaRPr lang="it-IT" sz="1600" dirty="0"/>
          </a:p>
          <a:p>
            <a:pPr marL="285750" indent="-285750">
              <a:buFont typeface="Arial"/>
              <a:buChar char="•"/>
            </a:pPr>
            <a:r>
              <a:rPr lang="it-IT" sz="1600" dirty="0" err="1" smtClean="0"/>
              <a:t>Moving</a:t>
            </a:r>
            <a:r>
              <a:rPr lang="it-IT" sz="1600" dirty="0" smtClean="0"/>
              <a:t> off-shore (&gt; 3NM) </a:t>
            </a:r>
            <a:r>
              <a:rPr lang="it-IT" sz="1600" dirty="0" err="1" smtClean="0"/>
              <a:t>existing</a:t>
            </a:r>
            <a:r>
              <a:rPr lang="it-IT" sz="1600" dirty="0" smtClean="0"/>
              <a:t> </a:t>
            </a:r>
            <a:r>
              <a:rPr lang="it-IT" sz="1600" dirty="0" err="1" smtClean="0"/>
              <a:t>farms</a:t>
            </a:r>
            <a:r>
              <a:rPr lang="it-IT" sz="1600" dirty="0" smtClean="0"/>
              <a:t> ;</a:t>
            </a:r>
            <a:endParaRPr lang="it-IT" sz="1600" dirty="0"/>
          </a:p>
          <a:p>
            <a:pPr marL="285750" indent="-285750">
              <a:buFont typeface="Arial"/>
              <a:buChar char="•"/>
            </a:pPr>
            <a:r>
              <a:rPr lang="it-IT" sz="1600" dirty="0" err="1" smtClean="0"/>
              <a:t>Diversifying</a:t>
            </a:r>
            <a:r>
              <a:rPr lang="it-IT" sz="1600" dirty="0" smtClean="0"/>
              <a:t> production;</a:t>
            </a:r>
            <a:endParaRPr lang="it-IT" sz="1600" dirty="0"/>
          </a:p>
          <a:p>
            <a:pPr marL="285750" indent="-285750">
              <a:buFont typeface="Arial"/>
              <a:buChar char="•"/>
            </a:pPr>
            <a:r>
              <a:rPr lang="it-IT" sz="1600" dirty="0" err="1" smtClean="0"/>
              <a:t>Combining</a:t>
            </a:r>
            <a:r>
              <a:rPr lang="it-IT" sz="1600" dirty="0" smtClean="0"/>
              <a:t> </a:t>
            </a:r>
            <a:r>
              <a:rPr lang="it-IT" sz="1600" dirty="0" err="1" smtClean="0"/>
              <a:t>shellfish</a:t>
            </a:r>
            <a:r>
              <a:rPr lang="it-IT" sz="1600" dirty="0" smtClean="0"/>
              <a:t> and </a:t>
            </a:r>
            <a:r>
              <a:rPr lang="it-IT" sz="1600" dirty="0" err="1" smtClean="0"/>
              <a:t>energy</a:t>
            </a:r>
            <a:r>
              <a:rPr lang="it-IT" sz="1600" dirty="0" smtClean="0"/>
              <a:t> production (</a:t>
            </a:r>
            <a:r>
              <a:rPr lang="it-IT" sz="1600" dirty="0" err="1"/>
              <a:t>wind</a:t>
            </a:r>
            <a:r>
              <a:rPr lang="it-IT" sz="1600" dirty="0"/>
              <a:t> farm</a:t>
            </a:r>
            <a:r>
              <a:rPr lang="it-IT" sz="1600" dirty="0" smtClean="0"/>
              <a:t>).</a:t>
            </a:r>
            <a:endParaRPr lang="it-IT" sz="1600" dirty="0"/>
          </a:p>
        </p:txBody>
      </p:sp>
      <p:pic>
        <p:nvPicPr>
          <p:cNvPr id="5" name="Immagine 4" descr="Area_pre.pdf"/>
          <p:cNvPicPr>
            <a:picLocks noChangeAspect="1"/>
          </p:cNvPicPr>
          <p:nvPr/>
        </p:nvPicPr>
        <p:blipFill rotWithShape="1">
          <a:blip r:embed="rId2" cstate="print">
            <a:extLst>
              <a:ext uri="{28A0092B-C50C-407E-A947-70E740481C1C}">
                <a14:useLocalDpi xmlns:a14="http://schemas.microsoft.com/office/drawing/2010/main" xmlns="" val="0"/>
              </a:ext>
            </a:extLst>
          </a:blip>
          <a:srcRect l="5819" t="14049" r="35805" b="22476"/>
          <a:stretch/>
        </p:blipFill>
        <p:spPr>
          <a:xfrm>
            <a:off x="179514" y="908749"/>
            <a:ext cx="3384376" cy="2600449"/>
          </a:xfrm>
          <a:prstGeom prst="rect">
            <a:avLst/>
          </a:prstGeom>
          <a:ln w="3175" cap="sq" cmpd="sng">
            <a:solidFill>
              <a:srgbClr val="000000"/>
            </a:solidFill>
            <a:prstDash val="solid"/>
            <a:miter lim="800000"/>
          </a:ln>
          <a:effectLst>
            <a:outerShdw blurRad="50800" dist="38100" dir="2700000" algn="tl" rotWithShape="0">
              <a:srgbClr val="000000">
                <a:alpha val="43000"/>
              </a:srgbClr>
            </a:outerShdw>
          </a:effectLst>
        </p:spPr>
      </p:pic>
      <p:graphicFrame>
        <p:nvGraphicFramePr>
          <p:cNvPr id="7" name="Segnaposto contenuto 3"/>
          <p:cNvGraphicFramePr>
            <a:graphicFrameLocks noGrp="1"/>
          </p:cNvGraphicFramePr>
          <p:nvPr>
            <p:ph idx="1"/>
            <p:extLst>
              <p:ext uri="{D42A27DB-BD31-4B8C-83A1-F6EECF244321}">
                <p14:modId xmlns:p14="http://schemas.microsoft.com/office/powerpoint/2010/main" xmlns="" val="3967117813"/>
              </p:ext>
            </p:extLst>
          </p:nvPr>
        </p:nvGraphicFramePr>
        <p:xfrm>
          <a:off x="3779927" y="476672"/>
          <a:ext cx="4751809" cy="35998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Freccia giù 7"/>
          <p:cNvSpPr/>
          <p:nvPr/>
        </p:nvSpPr>
        <p:spPr>
          <a:xfrm>
            <a:off x="6012160" y="3789040"/>
            <a:ext cx="288032" cy="43204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it-IT" sz="1800">
              <a:solidFill>
                <a:prstClr val="white"/>
              </a:solidFill>
            </a:endParaRPr>
          </a:p>
        </p:txBody>
      </p:sp>
      <p:sp>
        <p:nvSpPr>
          <p:cNvPr id="9" name="CasellaDiTesto 8"/>
          <p:cNvSpPr txBox="1"/>
          <p:nvPr/>
        </p:nvSpPr>
        <p:spPr>
          <a:xfrm>
            <a:off x="5112060" y="4140014"/>
            <a:ext cx="2376264" cy="923330"/>
          </a:xfrm>
          <a:prstGeom prst="rect">
            <a:avLst/>
          </a:prstGeom>
          <a:noFill/>
        </p:spPr>
        <p:txBody>
          <a:bodyPr wrap="square" rtlCol="0">
            <a:spAutoFit/>
          </a:bodyPr>
          <a:lstStyle/>
          <a:p>
            <a:pPr algn="ctr" eaLnBrk="1" fontAlgn="auto" hangingPunct="1">
              <a:spcBef>
                <a:spcPts val="0"/>
              </a:spcBef>
              <a:spcAft>
                <a:spcPts val="0"/>
              </a:spcAft>
            </a:pPr>
            <a:r>
              <a:rPr lang="it-IT" sz="1800" b="1" dirty="0" err="1" smtClean="0">
                <a:solidFill>
                  <a:prstClr val="black"/>
                </a:solidFill>
                <a:latin typeface="Century Gothic"/>
                <a:ea typeface="+mn-ea"/>
              </a:rPr>
              <a:t>Areas</a:t>
            </a:r>
            <a:r>
              <a:rPr lang="it-IT" sz="1800" b="1" dirty="0" smtClean="0">
                <a:solidFill>
                  <a:prstClr val="black"/>
                </a:solidFill>
                <a:latin typeface="Century Gothic"/>
                <a:ea typeface="+mn-ea"/>
              </a:rPr>
              <a:t> to be </a:t>
            </a:r>
            <a:r>
              <a:rPr lang="it-IT" sz="1800" b="1" dirty="0" err="1" smtClean="0">
                <a:solidFill>
                  <a:prstClr val="black"/>
                </a:solidFill>
                <a:latin typeface="Century Gothic"/>
                <a:ea typeface="+mn-ea"/>
              </a:rPr>
              <a:t>allocated</a:t>
            </a:r>
            <a:r>
              <a:rPr lang="it-IT" sz="1800" b="1" dirty="0" smtClean="0">
                <a:solidFill>
                  <a:prstClr val="black"/>
                </a:solidFill>
                <a:latin typeface="Century Gothic"/>
                <a:ea typeface="+mn-ea"/>
              </a:rPr>
              <a:t> to </a:t>
            </a:r>
            <a:r>
              <a:rPr lang="it-IT" sz="1800" b="1" dirty="0" err="1" smtClean="0">
                <a:solidFill>
                  <a:prstClr val="black"/>
                </a:solidFill>
                <a:latin typeface="Century Gothic"/>
                <a:ea typeface="+mn-ea"/>
              </a:rPr>
              <a:t>aquaculture</a:t>
            </a:r>
            <a:endParaRPr lang="it-IT" sz="1800" b="1" dirty="0">
              <a:solidFill>
                <a:prstClr val="black"/>
              </a:solidFill>
              <a:latin typeface="Century Gothic"/>
              <a:ea typeface="+mn-ea"/>
            </a:endParaRPr>
          </a:p>
        </p:txBody>
      </p:sp>
      <p:sp>
        <p:nvSpPr>
          <p:cNvPr id="10" name="Titolo 1"/>
          <p:cNvSpPr txBox="1">
            <a:spLocks/>
          </p:cNvSpPr>
          <p:nvPr/>
        </p:nvSpPr>
        <p:spPr>
          <a:xfrm>
            <a:off x="467544" y="188640"/>
            <a:ext cx="8229600" cy="634082"/>
          </a:xfrm>
          <a:prstGeom prst="rect">
            <a:avLst/>
          </a:prstGeom>
          <a:solidFill>
            <a:srgbClr val="333333"/>
          </a:solidFill>
        </p:spPr>
        <p:txBody>
          <a:bodyP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pPr algn="ctr" fontAlgn="auto">
              <a:spcAft>
                <a:spcPts val="0"/>
              </a:spcAft>
            </a:pPr>
            <a:r>
              <a:rPr lang="it-IT" sz="3200" b="1" dirty="0" smtClean="0">
                <a:solidFill>
                  <a:prstClr val="white"/>
                </a:solidFill>
              </a:rPr>
              <a:t>Multicriteria </a:t>
            </a:r>
            <a:r>
              <a:rPr lang="it-IT" sz="3200" b="1" dirty="0" err="1" smtClean="0">
                <a:solidFill>
                  <a:prstClr val="white"/>
                </a:solidFill>
              </a:rPr>
              <a:t>analysis</a:t>
            </a:r>
            <a:endParaRPr lang="it-IT" sz="3200" b="1" dirty="0">
              <a:solidFill>
                <a:prstClr val="white"/>
              </a:solidFill>
            </a:endParaRPr>
          </a:p>
        </p:txBody>
      </p:sp>
      <p:pic>
        <p:nvPicPr>
          <p:cNvPr id="12" name="Immagine 11"/>
          <p:cNvPicPr/>
          <p:nvPr/>
        </p:nvPicPr>
        <p:blipFill rotWithShape="1">
          <a:blip r:embed="rId8" cstate="email">
            <a:extLst>
              <a:ext uri="{28A0092B-C50C-407E-A947-70E740481C1C}">
                <a14:useLocalDpi xmlns:a14="http://schemas.microsoft.com/office/drawing/2010/main" xmlns=""/>
              </a:ext>
            </a:extLst>
          </a:blip>
          <a:srcRect/>
          <a:stretch/>
        </p:blipFill>
        <p:spPr bwMode="auto">
          <a:xfrm>
            <a:off x="5364090" y="5013176"/>
            <a:ext cx="3609340" cy="1260000"/>
          </a:xfrm>
          <a:prstGeom prst="rect">
            <a:avLst/>
          </a:prstGeom>
          <a:ln>
            <a:noFill/>
          </a:ln>
          <a:extLst>
            <a:ext uri="{53640926-AAD7-44d8-BBD7-CCE9431645EC}">
              <a14:shadowObscured xmlns:a14="http://schemas.microsoft.com/office/drawing/2010/main" xmlns=""/>
            </a:ext>
          </a:extLst>
        </p:spPr>
      </p:pic>
      <p:sp>
        <p:nvSpPr>
          <p:cNvPr id="4" name="CasellaDiTesto 3"/>
          <p:cNvSpPr txBox="1"/>
          <p:nvPr/>
        </p:nvSpPr>
        <p:spPr>
          <a:xfrm>
            <a:off x="5796136" y="6237342"/>
            <a:ext cx="3312368" cy="246221"/>
          </a:xfrm>
          <a:prstGeom prst="rect">
            <a:avLst/>
          </a:prstGeom>
          <a:noFill/>
        </p:spPr>
        <p:txBody>
          <a:bodyPr wrap="square" rtlCol="0">
            <a:spAutoFit/>
          </a:bodyPr>
          <a:lstStyle/>
          <a:p>
            <a:pPr eaLnBrk="1" fontAlgn="auto" hangingPunct="1">
              <a:spcBef>
                <a:spcPts val="0"/>
              </a:spcBef>
              <a:spcAft>
                <a:spcPts val="0"/>
              </a:spcAft>
            </a:pPr>
            <a:r>
              <a:rPr lang="it-IT" sz="1000" dirty="0">
                <a:solidFill>
                  <a:prstClr val="black"/>
                </a:solidFill>
                <a:latin typeface="Century Gothic"/>
                <a:ea typeface="+mn-ea"/>
              </a:rPr>
              <a:t>Sistema a long-line </a:t>
            </a:r>
            <a:r>
              <a:rPr lang="it-IT" sz="1000" dirty="0" smtClean="0">
                <a:solidFill>
                  <a:prstClr val="black"/>
                </a:solidFill>
                <a:latin typeface="Century Gothic"/>
                <a:ea typeface="+mn-ea"/>
              </a:rPr>
              <a:t>monoventia (Bonardelli</a:t>
            </a:r>
            <a:r>
              <a:rPr lang="it-IT" sz="1000" dirty="0">
                <a:solidFill>
                  <a:prstClr val="black"/>
                </a:solidFill>
                <a:latin typeface="Century Gothic"/>
                <a:ea typeface="+mn-ea"/>
              </a:rPr>
              <a:t>, 2013). </a:t>
            </a:r>
          </a:p>
        </p:txBody>
      </p:sp>
    </p:spTree>
    <p:extLst>
      <p:ext uri="{BB962C8B-B14F-4D97-AF65-F5344CB8AC3E}">
        <p14:creationId xmlns:p14="http://schemas.microsoft.com/office/powerpoint/2010/main" xmlns="" val="31904131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4"/>
          <p:cNvGrpSpPr/>
          <p:nvPr/>
        </p:nvGrpSpPr>
        <p:grpSpPr>
          <a:xfrm>
            <a:off x="827586" y="1052736"/>
            <a:ext cx="7525822" cy="4972772"/>
            <a:chOff x="666602" y="693060"/>
            <a:chExt cx="3826481" cy="2486110"/>
          </a:xfrm>
        </p:grpSpPr>
        <p:pic>
          <p:nvPicPr>
            <p:cNvPr id="6" name="Immagine 5" descr="Scenario1.pdf"/>
            <p:cNvPicPr>
              <a:picLocks noChangeAspect="1"/>
            </p:cNvPicPr>
            <p:nvPr/>
          </p:nvPicPr>
          <p:blipFill rotWithShape="1">
            <a:blip r:embed="rId2" cstate="print">
              <a:extLst>
                <a:ext uri="{28A0092B-C50C-407E-A947-70E740481C1C}">
                  <a14:useLocalDpi xmlns:a14="http://schemas.microsoft.com/office/drawing/2010/main" xmlns="" val="0"/>
                </a:ext>
              </a:extLst>
            </a:blip>
            <a:srcRect l="4854" t="10409" r="22872" b="24718"/>
            <a:stretch/>
          </p:blipFill>
          <p:spPr>
            <a:xfrm>
              <a:off x="666602" y="693060"/>
              <a:ext cx="3826481" cy="2427108"/>
            </a:xfrm>
            <a:prstGeom prst="rect">
              <a:avLst/>
            </a:prstGeom>
            <a:effectLst/>
          </p:spPr>
        </p:pic>
        <p:sp>
          <p:nvSpPr>
            <p:cNvPr id="7" name="Anello 6"/>
            <p:cNvSpPr/>
            <p:nvPr/>
          </p:nvSpPr>
          <p:spPr>
            <a:xfrm rot="19114278">
              <a:off x="1630407" y="2444265"/>
              <a:ext cx="130918" cy="734905"/>
            </a:xfrm>
            <a:prstGeom prst="donut">
              <a:avLst>
                <a:gd name="adj" fmla="val 7331"/>
              </a:avLst>
            </a:prstGeom>
            <a:noFill/>
            <a:ln w="19050" cmpd="sng">
              <a:solidFill>
                <a:srgbClr val="FF0000"/>
              </a:solidFill>
              <a:prstDash val="solid"/>
            </a:ln>
            <a:effectLst/>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it-IT" sz="1800">
                <a:solidFill>
                  <a:srgbClr val="8000FF"/>
                </a:solidFill>
              </a:endParaRPr>
            </a:p>
          </p:txBody>
        </p:sp>
        <p:sp>
          <p:nvSpPr>
            <p:cNvPr id="8" name="Anello 7"/>
            <p:cNvSpPr/>
            <p:nvPr/>
          </p:nvSpPr>
          <p:spPr>
            <a:xfrm rot="20689367">
              <a:off x="1531994" y="1162007"/>
              <a:ext cx="315355" cy="324226"/>
            </a:xfrm>
            <a:prstGeom prst="donut">
              <a:avLst>
                <a:gd name="adj" fmla="val 0"/>
              </a:avLst>
            </a:prstGeom>
            <a:noFill/>
            <a:ln w="28575" cmpd="sng">
              <a:solidFill>
                <a:srgbClr val="3366FF"/>
              </a:solidFill>
              <a:prstDash val="solid"/>
            </a:ln>
            <a:effectLst/>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it-IT" sz="1800">
                <a:solidFill>
                  <a:prstClr val="black"/>
                </a:solidFill>
              </a:endParaRPr>
            </a:p>
          </p:txBody>
        </p:sp>
        <p:sp>
          <p:nvSpPr>
            <p:cNvPr id="9" name="Anello 8"/>
            <p:cNvSpPr/>
            <p:nvPr/>
          </p:nvSpPr>
          <p:spPr>
            <a:xfrm rot="19231716">
              <a:off x="1712862" y="2297958"/>
              <a:ext cx="149557" cy="747925"/>
            </a:xfrm>
            <a:prstGeom prst="donut">
              <a:avLst>
                <a:gd name="adj" fmla="val 0"/>
              </a:avLst>
            </a:prstGeom>
            <a:noFill/>
            <a:ln w="28575" cmpd="sng">
              <a:solidFill>
                <a:srgbClr val="3366FF"/>
              </a:solidFill>
              <a:prstDash val="solid"/>
            </a:ln>
            <a:effectLst/>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it-IT" sz="1800">
                <a:solidFill>
                  <a:prstClr val="black"/>
                </a:solidFill>
              </a:endParaRPr>
            </a:p>
          </p:txBody>
        </p:sp>
        <p:sp>
          <p:nvSpPr>
            <p:cNvPr id="10" name="Anello 9"/>
            <p:cNvSpPr/>
            <p:nvPr/>
          </p:nvSpPr>
          <p:spPr>
            <a:xfrm rot="3672391">
              <a:off x="2230977" y="1154294"/>
              <a:ext cx="167454" cy="214326"/>
            </a:xfrm>
            <a:prstGeom prst="donut">
              <a:avLst>
                <a:gd name="adj" fmla="val 0"/>
              </a:avLst>
            </a:prstGeom>
            <a:noFill/>
            <a:ln w="28575" cmpd="sng">
              <a:solidFill>
                <a:srgbClr val="8000FF"/>
              </a:solidFill>
              <a:prstDash val="solid"/>
            </a:ln>
            <a:effectLst/>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it-IT" sz="1800">
                <a:solidFill>
                  <a:prstClr val="black"/>
                </a:solidFill>
              </a:endParaRPr>
            </a:p>
          </p:txBody>
        </p:sp>
        <p:sp>
          <p:nvSpPr>
            <p:cNvPr id="11" name="Anello 10"/>
            <p:cNvSpPr/>
            <p:nvPr/>
          </p:nvSpPr>
          <p:spPr>
            <a:xfrm rot="2408633">
              <a:off x="1874981" y="1140440"/>
              <a:ext cx="235686" cy="511774"/>
            </a:xfrm>
            <a:prstGeom prst="donut">
              <a:avLst>
                <a:gd name="adj" fmla="val 0"/>
              </a:avLst>
            </a:prstGeom>
            <a:noFill/>
            <a:ln w="28575" cmpd="sng">
              <a:solidFill>
                <a:srgbClr val="FF00FF"/>
              </a:solidFill>
              <a:prstDash val="solid"/>
            </a:ln>
            <a:effectLst/>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it-IT" sz="1800">
                <a:solidFill>
                  <a:prstClr val="black"/>
                </a:solidFill>
              </a:endParaRPr>
            </a:p>
          </p:txBody>
        </p:sp>
      </p:grpSp>
      <p:sp>
        <p:nvSpPr>
          <p:cNvPr id="12" name="CasellaDiTesto 11"/>
          <p:cNvSpPr txBox="1"/>
          <p:nvPr/>
        </p:nvSpPr>
        <p:spPr>
          <a:xfrm>
            <a:off x="1458147" y="337402"/>
            <a:ext cx="6264696" cy="830997"/>
          </a:xfrm>
          <a:prstGeom prst="rect">
            <a:avLst/>
          </a:prstGeom>
          <a:noFill/>
        </p:spPr>
        <p:txBody>
          <a:bodyPr wrap="square" rtlCol="0">
            <a:spAutoFit/>
          </a:bodyPr>
          <a:lstStyle/>
          <a:p>
            <a:pPr eaLnBrk="1" fontAlgn="auto" hangingPunct="1">
              <a:spcBef>
                <a:spcPts val="0"/>
              </a:spcBef>
              <a:spcAft>
                <a:spcPts val="0"/>
              </a:spcAft>
            </a:pPr>
            <a:r>
              <a:rPr lang="it-IT" dirty="0" err="1" smtClean="0">
                <a:solidFill>
                  <a:prstClr val="black"/>
                </a:solidFill>
                <a:latin typeface="Century Gothic"/>
                <a:ea typeface="+mn-ea"/>
              </a:rPr>
              <a:t>Example</a:t>
            </a:r>
            <a:r>
              <a:rPr lang="it-IT" dirty="0" smtClean="0">
                <a:solidFill>
                  <a:prstClr val="black"/>
                </a:solidFill>
                <a:latin typeface="Century Gothic"/>
                <a:ea typeface="+mn-ea"/>
              </a:rPr>
              <a:t> of the </a:t>
            </a:r>
            <a:r>
              <a:rPr lang="it-IT" dirty="0" err="1" smtClean="0">
                <a:solidFill>
                  <a:prstClr val="black"/>
                </a:solidFill>
                <a:latin typeface="Century Gothic"/>
                <a:ea typeface="+mn-ea"/>
              </a:rPr>
              <a:t>results</a:t>
            </a:r>
            <a:r>
              <a:rPr lang="it-IT" dirty="0" smtClean="0">
                <a:solidFill>
                  <a:prstClr val="black"/>
                </a:solidFill>
                <a:latin typeface="Century Gothic"/>
                <a:ea typeface="+mn-ea"/>
              </a:rPr>
              <a:t> </a:t>
            </a:r>
            <a:r>
              <a:rPr lang="it-IT" dirty="0" err="1" smtClean="0">
                <a:solidFill>
                  <a:prstClr val="black"/>
                </a:solidFill>
                <a:latin typeface="Century Gothic"/>
                <a:ea typeface="+mn-ea"/>
              </a:rPr>
              <a:t>obtained</a:t>
            </a:r>
            <a:r>
              <a:rPr lang="it-IT" dirty="0" smtClean="0">
                <a:solidFill>
                  <a:prstClr val="black"/>
                </a:solidFill>
                <a:latin typeface="Century Gothic"/>
                <a:ea typeface="+mn-ea"/>
              </a:rPr>
              <a:t> in the </a:t>
            </a:r>
            <a:r>
              <a:rPr lang="it-IT" dirty="0" err="1" smtClean="0">
                <a:solidFill>
                  <a:prstClr val="black"/>
                </a:solidFill>
                <a:latin typeface="Century Gothic"/>
                <a:ea typeface="+mn-ea"/>
              </a:rPr>
              <a:t>Adriatic</a:t>
            </a:r>
            <a:r>
              <a:rPr lang="it-IT" dirty="0" smtClean="0">
                <a:solidFill>
                  <a:prstClr val="black"/>
                </a:solidFill>
                <a:latin typeface="Century Gothic"/>
                <a:ea typeface="+mn-ea"/>
              </a:rPr>
              <a:t> Sea for </a:t>
            </a:r>
            <a:r>
              <a:rPr lang="it-IT" dirty="0" err="1" smtClean="0">
                <a:solidFill>
                  <a:prstClr val="black"/>
                </a:solidFill>
                <a:latin typeface="Century Gothic"/>
                <a:ea typeface="+mn-ea"/>
              </a:rPr>
              <a:t>mussel</a:t>
            </a:r>
            <a:r>
              <a:rPr lang="it-IT" dirty="0" smtClean="0">
                <a:solidFill>
                  <a:prstClr val="black"/>
                </a:solidFill>
                <a:latin typeface="Century Gothic"/>
                <a:ea typeface="+mn-ea"/>
              </a:rPr>
              <a:t> and </a:t>
            </a:r>
            <a:r>
              <a:rPr lang="it-IT" dirty="0" err="1" smtClean="0">
                <a:solidFill>
                  <a:prstClr val="black"/>
                </a:solidFill>
                <a:latin typeface="Century Gothic"/>
                <a:ea typeface="+mn-ea"/>
              </a:rPr>
              <a:t>oyster</a:t>
            </a:r>
            <a:r>
              <a:rPr lang="it-IT" dirty="0" smtClean="0">
                <a:solidFill>
                  <a:prstClr val="black"/>
                </a:solidFill>
                <a:latin typeface="Century Gothic"/>
                <a:ea typeface="+mn-ea"/>
              </a:rPr>
              <a:t> culture</a:t>
            </a:r>
            <a:endParaRPr lang="it-IT" dirty="0">
              <a:solidFill>
                <a:prstClr val="black"/>
              </a:solidFill>
              <a:latin typeface="Century Gothic"/>
              <a:ea typeface="+mn-ea"/>
            </a:endParaRPr>
          </a:p>
        </p:txBody>
      </p:sp>
    </p:spTree>
    <p:extLst>
      <p:ext uri="{BB962C8B-B14F-4D97-AF65-F5344CB8AC3E}">
        <p14:creationId xmlns:p14="http://schemas.microsoft.com/office/powerpoint/2010/main" xmlns="" val="39194717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5" descr="bejaia.jpg"/>
          <p:cNvPicPr>
            <a:picLocks noChangeAspect="1"/>
          </p:cNvPicPr>
          <p:nvPr/>
        </p:nvPicPr>
        <p:blipFill>
          <a:blip r:embed="rId2" cstate="print"/>
          <a:srcRect/>
          <a:stretch>
            <a:fillRect/>
          </a:stretch>
        </p:blipFill>
        <p:spPr bwMode="auto">
          <a:xfrm>
            <a:off x="1142990" y="1643050"/>
            <a:ext cx="7072363" cy="4757006"/>
          </a:xfrm>
          <a:prstGeom prst="rect">
            <a:avLst/>
          </a:prstGeom>
          <a:noFill/>
          <a:ln w="9525">
            <a:noFill/>
            <a:miter lim="800000"/>
            <a:headEnd/>
            <a:tailEnd/>
          </a:ln>
        </p:spPr>
      </p:pic>
      <p:sp>
        <p:nvSpPr>
          <p:cNvPr id="6" name="Ritardo 5"/>
          <p:cNvSpPr/>
          <p:nvPr/>
        </p:nvSpPr>
        <p:spPr>
          <a:xfrm rot="5880380">
            <a:off x="3182796" y="-1828968"/>
            <a:ext cx="2416290" cy="7875039"/>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it-IT" sz="1800">
              <a:solidFill>
                <a:prstClr val="white"/>
              </a:solidFill>
            </a:endParaRPr>
          </a:p>
        </p:txBody>
      </p:sp>
      <p:sp>
        <p:nvSpPr>
          <p:cNvPr id="5" name="Text Box 232"/>
          <p:cNvSpPr txBox="1">
            <a:spLocks noChangeArrowheads="1"/>
          </p:cNvSpPr>
          <p:nvPr/>
        </p:nvSpPr>
        <p:spPr bwMode="auto">
          <a:xfrm>
            <a:off x="539553" y="-24"/>
            <a:ext cx="8318728" cy="1183825"/>
          </a:xfrm>
          <a:prstGeom prst="rect">
            <a:avLst/>
          </a:prstGeom>
          <a:noFill/>
          <a:ln w="9525">
            <a:noFill/>
            <a:miter lim="800000"/>
            <a:headEnd/>
            <a:tailEnd/>
          </a:ln>
        </p:spPr>
        <p:txBody>
          <a:bodyPr wrap="square" lIns="64937" tIns="32468" rIns="64937" bIns="32468">
            <a:spAutoFit/>
          </a:bodyPr>
          <a:lstStyle/>
          <a:p>
            <a:pPr eaLnBrk="1" fontAlgn="auto" hangingPunct="1">
              <a:spcBef>
                <a:spcPts val="0"/>
              </a:spcBef>
              <a:spcAft>
                <a:spcPts val="0"/>
              </a:spcAft>
            </a:pPr>
            <a:endParaRPr lang="it-IT" sz="4000" u="sng" dirty="0" smtClean="0">
              <a:solidFill>
                <a:prstClr val="black">
                  <a:lumMod val="75000"/>
                  <a:lumOff val="25000"/>
                </a:prstClr>
              </a:solidFill>
              <a:latin typeface="Century Gothic"/>
              <a:ea typeface="+mn-ea"/>
            </a:endParaRPr>
          </a:p>
          <a:p>
            <a:pPr eaLnBrk="1" fontAlgn="auto" hangingPunct="1">
              <a:spcBef>
                <a:spcPts val="0"/>
              </a:spcBef>
              <a:spcAft>
                <a:spcPts val="0"/>
              </a:spcAft>
            </a:pPr>
            <a:endParaRPr lang="it-IT" sz="1400" b="1" dirty="0" smtClean="0">
              <a:solidFill>
                <a:prstClr val="black">
                  <a:lumMod val="75000"/>
                  <a:lumOff val="25000"/>
                </a:prstClr>
              </a:solidFill>
              <a:latin typeface="Calibri" pitchFamily="34" charset="0"/>
              <a:ea typeface="+mn-ea"/>
            </a:endParaRPr>
          </a:p>
          <a:p>
            <a:pPr eaLnBrk="1" fontAlgn="auto" hangingPunct="1">
              <a:spcBef>
                <a:spcPts val="0"/>
              </a:spcBef>
              <a:spcAft>
                <a:spcPts val="0"/>
              </a:spcAft>
            </a:pPr>
            <a:endParaRPr lang="it-IT" sz="1400" baseline="30000" dirty="0" smtClean="0">
              <a:solidFill>
                <a:prstClr val="black">
                  <a:lumMod val="75000"/>
                  <a:lumOff val="25000"/>
                </a:prstClr>
              </a:solidFill>
              <a:latin typeface="Calibri" pitchFamily="34" charset="0"/>
              <a:ea typeface="+mn-ea"/>
            </a:endParaRPr>
          </a:p>
          <a:p>
            <a:pPr eaLnBrk="1" fontAlgn="auto" hangingPunct="1">
              <a:spcBef>
                <a:spcPts val="0"/>
              </a:spcBef>
              <a:spcAft>
                <a:spcPts val="0"/>
              </a:spcAft>
            </a:pPr>
            <a:endParaRPr lang="it-IT" sz="1400" baseline="30000" dirty="0">
              <a:solidFill>
                <a:prstClr val="black">
                  <a:lumMod val="75000"/>
                  <a:lumOff val="25000"/>
                </a:prstClr>
              </a:solidFill>
              <a:latin typeface="Calibri" pitchFamily="34" charset="0"/>
              <a:ea typeface="+mn-ea"/>
            </a:endParaRPr>
          </a:p>
        </p:txBody>
      </p:sp>
      <p:sp>
        <p:nvSpPr>
          <p:cNvPr id="7" name="Rettangolo 6"/>
          <p:cNvSpPr/>
          <p:nvPr/>
        </p:nvSpPr>
        <p:spPr>
          <a:xfrm>
            <a:off x="3214678" y="214305"/>
            <a:ext cx="5643602" cy="2800767"/>
          </a:xfrm>
          <a:prstGeom prst="rect">
            <a:avLst/>
          </a:prstGeom>
        </p:spPr>
        <p:txBody>
          <a:bodyPr wrap="square">
            <a:spAutoFit/>
          </a:bodyPr>
          <a:lstStyle/>
          <a:p>
            <a:pPr algn="just" eaLnBrk="1" fontAlgn="auto" hangingPunct="1">
              <a:spcBef>
                <a:spcPts val="0"/>
              </a:spcBef>
              <a:spcAft>
                <a:spcPts val="0"/>
              </a:spcAft>
            </a:pPr>
            <a:r>
              <a:rPr lang="it-IT" sz="2200" dirty="0" smtClean="0">
                <a:solidFill>
                  <a:prstClr val="black">
                    <a:lumMod val="75000"/>
                    <a:lumOff val="25000"/>
                  </a:prstClr>
                </a:solidFill>
                <a:latin typeface="Century Gothic"/>
                <a:ea typeface="+mn-ea"/>
              </a:rPr>
              <a:t>- Development of marine </a:t>
            </a:r>
            <a:r>
              <a:rPr lang="it-IT" sz="2200" dirty="0" err="1" smtClean="0">
                <a:solidFill>
                  <a:prstClr val="black">
                    <a:lumMod val="75000"/>
                    <a:lumOff val="25000"/>
                  </a:prstClr>
                </a:solidFill>
                <a:latin typeface="Century Gothic"/>
                <a:ea typeface="+mn-ea"/>
              </a:rPr>
              <a:t>aquaculture</a:t>
            </a:r>
            <a:r>
              <a:rPr lang="it-IT" sz="2200" dirty="0" smtClean="0">
                <a:solidFill>
                  <a:prstClr val="black">
                    <a:lumMod val="75000"/>
                    <a:lumOff val="25000"/>
                  </a:prstClr>
                </a:solidFill>
                <a:latin typeface="Century Gothic"/>
                <a:ea typeface="+mn-ea"/>
              </a:rPr>
              <a:t> in Algeria</a:t>
            </a:r>
          </a:p>
          <a:p>
            <a:pPr algn="just" eaLnBrk="1" fontAlgn="auto" hangingPunct="1">
              <a:spcBef>
                <a:spcPts val="0"/>
              </a:spcBef>
              <a:spcAft>
                <a:spcPts val="0"/>
              </a:spcAft>
            </a:pPr>
            <a:r>
              <a:rPr lang="it-IT" sz="2200" dirty="0" smtClean="0">
                <a:solidFill>
                  <a:prstClr val="black">
                    <a:lumMod val="75000"/>
                    <a:lumOff val="25000"/>
                  </a:prstClr>
                </a:solidFill>
                <a:latin typeface="Century Gothic"/>
                <a:ea typeface="+mn-ea"/>
              </a:rPr>
              <a:t>- </a:t>
            </a:r>
            <a:r>
              <a:rPr lang="it-IT" sz="2200" u="sng" dirty="0" err="1" smtClean="0">
                <a:solidFill>
                  <a:prstClr val="black">
                    <a:lumMod val="75000"/>
                    <a:lumOff val="25000"/>
                  </a:prstClr>
                </a:solidFill>
                <a:latin typeface="Century Gothic"/>
                <a:ea typeface="+mn-ea"/>
              </a:rPr>
              <a:t>Bejaia</a:t>
            </a:r>
            <a:r>
              <a:rPr lang="it-IT" sz="2200" u="sng" dirty="0" smtClean="0">
                <a:solidFill>
                  <a:prstClr val="black">
                    <a:lumMod val="75000"/>
                    <a:lumOff val="25000"/>
                  </a:prstClr>
                </a:solidFill>
                <a:latin typeface="Century Gothic"/>
                <a:ea typeface="+mn-ea"/>
              </a:rPr>
              <a:t> province </a:t>
            </a:r>
            <a:r>
              <a:rPr lang="it-IT" sz="2200" u="sng" dirty="0" err="1" smtClean="0">
                <a:solidFill>
                  <a:prstClr val="black">
                    <a:lumMod val="75000"/>
                    <a:lumOff val="25000"/>
                  </a:prstClr>
                </a:solidFill>
                <a:latin typeface="Century Gothic"/>
                <a:ea typeface="+mn-ea"/>
              </a:rPr>
              <a:t>identified</a:t>
            </a:r>
            <a:r>
              <a:rPr lang="it-IT" sz="2200" dirty="0" smtClean="0">
                <a:solidFill>
                  <a:prstClr val="black">
                    <a:lumMod val="75000"/>
                    <a:lumOff val="25000"/>
                  </a:prstClr>
                </a:solidFill>
                <a:latin typeface="Century Gothic"/>
                <a:ea typeface="+mn-ea"/>
              </a:rPr>
              <a:t> </a:t>
            </a:r>
            <a:r>
              <a:rPr lang="it-IT" sz="2200" dirty="0" err="1" smtClean="0">
                <a:solidFill>
                  <a:prstClr val="black">
                    <a:lumMod val="75000"/>
                    <a:lumOff val="25000"/>
                  </a:prstClr>
                </a:solidFill>
                <a:latin typeface="Century Gothic"/>
                <a:ea typeface="+mn-ea"/>
              </a:rPr>
              <a:t>as</a:t>
            </a:r>
            <a:r>
              <a:rPr lang="it-IT" sz="2200" dirty="0" smtClean="0">
                <a:solidFill>
                  <a:prstClr val="black">
                    <a:lumMod val="75000"/>
                    <a:lumOff val="25000"/>
                  </a:prstClr>
                </a:solidFill>
                <a:latin typeface="Century Gothic"/>
                <a:ea typeface="+mn-ea"/>
              </a:rPr>
              <a:t> </a:t>
            </a:r>
            <a:r>
              <a:rPr lang="it-IT" sz="2200" dirty="0" err="1" smtClean="0">
                <a:solidFill>
                  <a:prstClr val="black">
                    <a:lumMod val="75000"/>
                    <a:lumOff val="25000"/>
                  </a:prstClr>
                </a:solidFill>
                <a:latin typeface="Century Gothic"/>
                <a:ea typeface="+mn-ea"/>
              </a:rPr>
              <a:t>an</a:t>
            </a:r>
            <a:r>
              <a:rPr lang="it-IT" sz="2200" dirty="0" smtClean="0">
                <a:solidFill>
                  <a:prstClr val="black">
                    <a:lumMod val="75000"/>
                    <a:lumOff val="25000"/>
                  </a:prstClr>
                </a:solidFill>
                <a:latin typeface="Century Gothic"/>
                <a:ea typeface="+mn-ea"/>
              </a:rPr>
              <a:t> area </a:t>
            </a:r>
            <a:r>
              <a:rPr lang="it-IT" sz="2200" dirty="0" err="1" smtClean="0">
                <a:solidFill>
                  <a:prstClr val="black">
                    <a:lumMod val="75000"/>
                    <a:lumOff val="25000"/>
                  </a:prstClr>
                </a:solidFill>
                <a:latin typeface="Century Gothic"/>
                <a:ea typeface="+mn-ea"/>
              </a:rPr>
              <a:t>of</a:t>
            </a:r>
            <a:r>
              <a:rPr lang="it-IT" sz="2200" dirty="0" smtClean="0">
                <a:solidFill>
                  <a:prstClr val="black">
                    <a:lumMod val="75000"/>
                    <a:lumOff val="25000"/>
                  </a:prstClr>
                </a:solidFill>
                <a:latin typeface="Century Gothic"/>
                <a:ea typeface="+mn-ea"/>
              </a:rPr>
              <a:t> interest </a:t>
            </a:r>
            <a:r>
              <a:rPr lang="it-IT" sz="2200" dirty="0" err="1" smtClean="0">
                <a:solidFill>
                  <a:prstClr val="black">
                    <a:lumMod val="75000"/>
                    <a:lumOff val="25000"/>
                  </a:prstClr>
                </a:solidFill>
                <a:latin typeface="Century Gothic"/>
                <a:ea typeface="+mn-ea"/>
              </a:rPr>
              <a:t>for</a:t>
            </a:r>
            <a:r>
              <a:rPr lang="it-IT" sz="2200" dirty="0" smtClean="0">
                <a:solidFill>
                  <a:prstClr val="black">
                    <a:lumMod val="75000"/>
                    <a:lumOff val="25000"/>
                  </a:prstClr>
                </a:solidFill>
                <a:latin typeface="Century Gothic"/>
                <a:ea typeface="+mn-ea"/>
              </a:rPr>
              <a:t> the </a:t>
            </a:r>
            <a:r>
              <a:rPr lang="it-IT" sz="2200" dirty="0" err="1" smtClean="0">
                <a:solidFill>
                  <a:prstClr val="black">
                    <a:lumMod val="75000"/>
                    <a:lumOff val="25000"/>
                  </a:prstClr>
                </a:solidFill>
                <a:latin typeface="Century Gothic"/>
                <a:ea typeface="+mn-ea"/>
              </a:rPr>
              <a:t>development</a:t>
            </a:r>
            <a:r>
              <a:rPr lang="it-IT" sz="2200" dirty="0" smtClean="0">
                <a:solidFill>
                  <a:prstClr val="black">
                    <a:lumMod val="75000"/>
                    <a:lumOff val="25000"/>
                  </a:prstClr>
                </a:solidFill>
                <a:latin typeface="Century Gothic"/>
                <a:ea typeface="+mn-ea"/>
              </a:rPr>
              <a:t> </a:t>
            </a:r>
            <a:r>
              <a:rPr lang="it-IT" sz="2200" dirty="0" err="1" smtClean="0">
                <a:solidFill>
                  <a:prstClr val="black">
                    <a:lumMod val="75000"/>
                    <a:lumOff val="25000"/>
                  </a:prstClr>
                </a:solidFill>
                <a:latin typeface="Century Gothic"/>
                <a:ea typeface="+mn-ea"/>
              </a:rPr>
              <a:t>of</a:t>
            </a:r>
            <a:r>
              <a:rPr lang="it-IT" sz="2200" dirty="0" smtClean="0">
                <a:solidFill>
                  <a:prstClr val="black">
                    <a:lumMod val="75000"/>
                    <a:lumOff val="25000"/>
                  </a:prstClr>
                </a:solidFill>
                <a:latin typeface="Century Gothic"/>
                <a:ea typeface="+mn-ea"/>
              </a:rPr>
              <a:t> marine </a:t>
            </a:r>
            <a:r>
              <a:rPr lang="it-IT" sz="2200" dirty="0" err="1" smtClean="0">
                <a:solidFill>
                  <a:prstClr val="black">
                    <a:lumMod val="75000"/>
                    <a:lumOff val="25000"/>
                  </a:prstClr>
                </a:solidFill>
                <a:latin typeface="Century Gothic"/>
                <a:ea typeface="+mn-ea"/>
              </a:rPr>
              <a:t>aquaculture</a:t>
            </a:r>
            <a:endParaRPr lang="it-IT" sz="2200" dirty="0" smtClean="0">
              <a:solidFill>
                <a:prstClr val="black">
                  <a:lumMod val="75000"/>
                  <a:lumOff val="25000"/>
                </a:prstClr>
              </a:solidFill>
              <a:latin typeface="Century Gothic"/>
              <a:ea typeface="+mn-ea"/>
            </a:endParaRPr>
          </a:p>
          <a:p>
            <a:pPr algn="just" eaLnBrk="1" fontAlgn="auto" hangingPunct="1">
              <a:spcBef>
                <a:spcPts val="0"/>
              </a:spcBef>
              <a:spcAft>
                <a:spcPts val="0"/>
              </a:spcAft>
            </a:pPr>
            <a:r>
              <a:rPr lang="it-IT" sz="2200" dirty="0" smtClean="0">
                <a:solidFill>
                  <a:prstClr val="black">
                    <a:lumMod val="75000"/>
                    <a:lumOff val="25000"/>
                  </a:prstClr>
                </a:solidFill>
                <a:latin typeface="Century Gothic"/>
                <a:ea typeface="+mn-ea"/>
              </a:rPr>
              <a:t>- </a:t>
            </a:r>
            <a:r>
              <a:rPr lang="it-IT" sz="2200" u="sng" dirty="0" err="1" smtClean="0">
                <a:solidFill>
                  <a:prstClr val="black">
                    <a:lumMod val="75000"/>
                    <a:lumOff val="25000"/>
                  </a:prstClr>
                </a:solidFill>
                <a:latin typeface="Century Gothic"/>
                <a:ea typeface="+mn-ea"/>
              </a:rPr>
              <a:t>Potential</a:t>
            </a:r>
            <a:r>
              <a:rPr lang="it-IT" sz="2200" u="sng" dirty="0" smtClean="0">
                <a:solidFill>
                  <a:prstClr val="black">
                    <a:lumMod val="75000"/>
                    <a:lumOff val="25000"/>
                  </a:prstClr>
                </a:solidFill>
                <a:latin typeface="Century Gothic"/>
                <a:ea typeface="+mn-ea"/>
              </a:rPr>
              <a:t> </a:t>
            </a:r>
            <a:r>
              <a:rPr lang="it-IT" sz="2200" u="sng" dirty="0" err="1" smtClean="0">
                <a:solidFill>
                  <a:prstClr val="black">
                    <a:lumMod val="75000"/>
                    <a:lumOff val="25000"/>
                  </a:prstClr>
                </a:solidFill>
                <a:latin typeface="Century Gothic"/>
                <a:ea typeface="+mn-ea"/>
              </a:rPr>
              <a:t>conflicts-synergies</a:t>
            </a:r>
            <a:r>
              <a:rPr lang="it-IT" sz="2200" dirty="0" smtClean="0">
                <a:solidFill>
                  <a:prstClr val="black">
                    <a:lumMod val="75000"/>
                    <a:lumOff val="25000"/>
                  </a:prstClr>
                </a:solidFill>
                <a:latin typeface="Century Gothic"/>
                <a:ea typeface="+mn-ea"/>
              </a:rPr>
              <a:t> </a:t>
            </a:r>
            <a:r>
              <a:rPr lang="it-IT" sz="2200" dirty="0" err="1" smtClean="0">
                <a:solidFill>
                  <a:prstClr val="black">
                    <a:lumMod val="75000"/>
                    <a:lumOff val="25000"/>
                  </a:prstClr>
                </a:solidFill>
                <a:latin typeface="Century Gothic"/>
                <a:ea typeface="+mn-ea"/>
              </a:rPr>
              <a:t>with</a:t>
            </a:r>
            <a:r>
              <a:rPr lang="it-IT" sz="2200" dirty="0" smtClean="0">
                <a:solidFill>
                  <a:prstClr val="black">
                    <a:lumMod val="75000"/>
                    <a:lumOff val="25000"/>
                  </a:prstClr>
                </a:solidFill>
                <a:latin typeface="Century Gothic"/>
                <a:ea typeface="+mn-ea"/>
              </a:rPr>
              <a:t> </a:t>
            </a:r>
            <a:r>
              <a:rPr lang="it-IT" sz="2200" dirty="0" err="1" smtClean="0">
                <a:solidFill>
                  <a:prstClr val="black">
                    <a:lumMod val="75000"/>
                    <a:lumOff val="25000"/>
                  </a:prstClr>
                </a:solidFill>
                <a:latin typeface="Century Gothic"/>
                <a:ea typeface="+mn-ea"/>
              </a:rPr>
              <a:t>other</a:t>
            </a:r>
            <a:r>
              <a:rPr lang="it-IT" sz="2200" dirty="0" smtClean="0">
                <a:solidFill>
                  <a:prstClr val="black">
                    <a:lumMod val="75000"/>
                    <a:lumOff val="25000"/>
                  </a:prstClr>
                </a:solidFill>
                <a:latin typeface="Century Gothic"/>
                <a:ea typeface="+mn-ea"/>
              </a:rPr>
              <a:t> </a:t>
            </a:r>
            <a:r>
              <a:rPr lang="it-IT" sz="2200" dirty="0" err="1" smtClean="0">
                <a:solidFill>
                  <a:prstClr val="black">
                    <a:lumMod val="75000"/>
                    <a:lumOff val="25000"/>
                  </a:prstClr>
                </a:solidFill>
                <a:latin typeface="Century Gothic"/>
                <a:ea typeface="+mn-ea"/>
              </a:rPr>
              <a:t>uses</a:t>
            </a:r>
            <a:r>
              <a:rPr lang="it-IT" sz="2200" dirty="0" smtClean="0">
                <a:solidFill>
                  <a:prstClr val="black">
                    <a:lumMod val="75000"/>
                    <a:lumOff val="25000"/>
                  </a:prstClr>
                </a:solidFill>
                <a:latin typeface="Century Gothic"/>
                <a:ea typeface="+mn-ea"/>
              </a:rPr>
              <a:t>: </a:t>
            </a:r>
            <a:r>
              <a:rPr lang="it-IT" sz="2200" dirty="0" err="1" smtClean="0">
                <a:solidFill>
                  <a:prstClr val="black">
                    <a:lumMod val="75000"/>
                    <a:lumOff val="25000"/>
                  </a:prstClr>
                </a:solidFill>
                <a:latin typeface="Century Gothic"/>
                <a:ea typeface="+mn-ea"/>
              </a:rPr>
              <a:t>tourism</a:t>
            </a:r>
            <a:r>
              <a:rPr lang="it-IT" sz="2200" dirty="0" smtClean="0">
                <a:solidFill>
                  <a:prstClr val="black">
                    <a:lumMod val="75000"/>
                    <a:lumOff val="25000"/>
                  </a:prstClr>
                </a:solidFill>
                <a:latin typeface="Century Gothic"/>
                <a:ea typeface="+mn-ea"/>
              </a:rPr>
              <a:t>, </a:t>
            </a:r>
            <a:r>
              <a:rPr lang="it-IT" sz="2200" dirty="0" err="1" smtClean="0">
                <a:solidFill>
                  <a:prstClr val="black">
                    <a:lumMod val="75000"/>
                    <a:lumOff val="25000"/>
                  </a:prstClr>
                </a:solidFill>
                <a:latin typeface="Century Gothic"/>
                <a:ea typeface="+mn-ea"/>
              </a:rPr>
              <a:t>navigation</a:t>
            </a:r>
            <a:r>
              <a:rPr lang="it-IT" sz="2200" dirty="0" smtClean="0">
                <a:solidFill>
                  <a:prstClr val="black">
                    <a:lumMod val="75000"/>
                    <a:lumOff val="25000"/>
                  </a:prstClr>
                </a:solidFill>
                <a:latin typeface="Century Gothic"/>
                <a:ea typeface="+mn-ea"/>
              </a:rPr>
              <a:t>, </a:t>
            </a:r>
            <a:r>
              <a:rPr lang="it-IT" sz="2200" dirty="0" err="1" smtClean="0">
                <a:solidFill>
                  <a:prstClr val="black">
                    <a:lumMod val="75000"/>
                    <a:lumOff val="25000"/>
                  </a:prstClr>
                </a:solidFill>
                <a:latin typeface="Century Gothic"/>
                <a:ea typeface="+mn-ea"/>
              </a:rPr>
              <a:t>segrass</a:t>
            </a:r>
            <a:r>
              <a:rPr lang="it-IT" sz="2200" dirty="0" smtClean="0">
                <a:solidFill>
                  <a:prstClr val="black">
                    <a:lumMod val="75000"/>
                    <a:lumOff val="25000"/>
                  </a:prstClr>
                </a:solidFill>
                <a:latin typeface="Century Gothic"/>
                <a:ea typeface="+mn-ea"/>
              </a:rPr>
              <a:t> </a:t>
            </a:r>
            <a:r>
              <a:rPr lang="it-IT" sz="2200" dirty="0" err="1" smtClean="0">
                <a:solidFill>
                  <a:prstClr val="black">
                    <a:lumMod val="75000"/>
                    <a:lumOff val="25000"/>
                  </a:prstClr>
                </a:solidFill>
                <a:latin typeface="Century Gothic"/>
                <a:ea typeface="+mn-ea"/>
              </a:rPr>
              <a:t>meadows-MPAs</a:t>
            </a:r>
            <a:r>
              <a:rPr lang="it-IT" sz="2200" dirty="0" smtClean="0">
                <a:solidFill>
                  <a:prstClr val="black">
                    <a:lumMod val="75000"/>
                    <a:lumOff val="25000"/>
                  </a:prstClr>
                </a:solidFill>
                <a:latin typeface="Century Gothic"/>
                <a:ea typeface="+mn-ea"/>
              </a:rPr>
              <a:t> </a:t>
            </a:r>
          </a:p>
        </p:txBody>
      </p:sp>
      <p:pic>
        <p:nvPicPr>
          <p:cNvPr id="8" name="Picture 7"/>
          <p:cNvPicPr>
            <a:picLocks noChangeAspect="1" noChangeArrowheads="1"/>
          </p:cNvPicPr>
          <p:nvPr/>
        </p:nvPicPr>
        <p:blipFill>
          <a:blip r:embed="rId3" cstate="print"/>
          <a:srcRect/>
          <a:stretch>
            <a:fillRect/>
          </a:stretch>
        </p:blipFill>
        <p:spPr bwMode="auto">
          <a:xfrm>
            <a:off x="1214414" y="1071546"/>
            <a:ext cx="653349" cy="571504"/>
          </a:xfrm>
          <a:prstGeom prst="rect">
            <a:avLst/>
          </a:prstGeom>
          <a:noFill/>
          <a:ln w="9525">
            <a:noFill/>
            <a:miter lim="800000"/>
            <a:headEnd/>
            <a:tailEnd/>
          </a:ln>
        </p:spPr>
      </p:pic>
    </p:spTree>
    <p:extLst>
      <p:ext uri="{BB962C8B-B14F-4D97-AF65-F5344CB8AC3E}">
        <p14:creationId xmlns:p14="http://schemas.microsoft.com/office/powerpoint/2010/main" xmlns="" val="37364918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5"/>
          <p:cNvSpPr txBox="1">
            <a:spLocks noChangeArrowheads="1"/>
          </p:cNvSpPr>
          <p:nvPr/>
        </p:nvSpPr>
        <p:spPr bwMode="auto">
          <a:xfrm>
            <a:off x="178563" y="1451023"/>
            <a:ext cx="8786874" cy="5503045"/>
          </a:xfrm>
          <a:prstGeom prst="rect">
            <a:avLst/>
          </a:prstGeom>
          <a:noFill/>
          <a:ln w="9525">
            <a:noFill/>
            <a:miter lim="800000"/>
            <a:headEnd/>
            <a:tailEnd/>
          </a:ln>
        </p:spPr>
        <p:txBody>
          <a:bodyPr wrap="square">
            <a:spAutoFit/>
          </a:bodyPr>
          <a:lstStyle/>
          <a:p>
            <a:pPr marL="285750" indent="-285750" eaLnBrk="1" hangingPunct="1">
              <a:lnSpc>
                <a:spcPct val="90000"/>
              </a:lnSpc>
              <a:spcBef>
                <a:spcPct val="30000"/>
              </a:spcBef>
              <a:spcAft>
                <a:spcPts val="600"/>
              </a:spcAft>
              <a:buClr>
                <a:srgbClr val="000000"/>
              </a:buClr>
              <a:buSzPct val="102000"/>
              <a:buFont typeface="Arial" pitchFamily="34" charset="0"/>
              <a:buChar char="•"/>
            </a:pPr>
            <a:r>
              <a:rPr lang="en-GB" sz="2200" dirty="0" smtClean="0">
                <a:solidFill>
                  <a:srgbClr val="1F497D"/>
                </a:solidFill>
                <a:cs typeface="Arial" pitchFamily="34" charset="0"/>
              </a:rPr>
              <a:t>Tasks:</a:t>
            </a:r>
          </a:p>
          <a:p>
            <a:pPr marL="742950" lvl="1" indent="-285750" eaLnBrk="1" hangingPunct="1">
              <a:lnSpc>
                <a:spcPct val="90000"/>
              </a:lnSpc>
              <a:spcBef>
                <a:spcPct val="30000"/>
              </a:spcBef>
              <a:spcAft>
                <a:spcPts val="600"/>
              </a:spcAft>
              <a:buClr>
                <a:srgbClr val="000000"/>
              </a:buClr>
              <a:buSzPct val="102000"/>
              <a:buFont typeface="Arial" pitchFamily="34" charset="0"/>
              <a:buChar char="•"/>
            </a:pPr>
            <a:r>
              <a:rPr lang="en-GB" sz="2200" dirty="0" smtClean="0">
                <a:solidFill>
                  <a:srgbClr val="1F497D"/>
                </a:solidFill>
                <a:cs typeface="Arial" pitchFamily="34" charset="0"/>
              </a:rPr>
              <a:t>T2.1 Assessment of Policy-Management Issues (UCC).</a:t>
            </a:r>
          </a:p>
          <a:p>
            <a:pPr marL="1200150" lvl="2" indent="-285750" eaLnBrk="1" hangingPunct="1">
              <a:lnSpc>
                <a:spcPct val="90000"/>
              </a:lnSpc>
              <a:spcBef>
                <a:spcPct val="30000"/>
              </a:spcBef>
              <a:spcAft>
                <a:spcPts val="600"/>
              </a:spcAft>
              <a:buClr>
                <a:srgbClr val="000000"/>
              </a:buClr>
              <a:buSzPct val="102000"/>
              <a:buFont typeface="Arial" pitchFamily="34" charset="0"/>
              <a:buChar char="•"/>
            </a:pPr>
            <a:r>
              <a:rPr lang="en-GB" sz="1800" dirty="0" smtClean="0">
                <a:solidFill>
                  <a:prstClr val="black"/>
                </a:solidFill>
                <a:cs typeface="Arial" pitchFamily="34" charset="0"/>
              </a:rPr>
              <a:t>EAA, MSP, MSFD, WFD? Approaches, barriers and issues, regional workshop.</a:t>
            </a:r>
          </a:p>
          <a:p>
            <a:pPr marL="742950" lvl="1" indent="-285750" eaLnBrk="1" hangingPunct="1">
              <a:lnSpc>
                <a:spcPct val="90000"/>
              </a:lnSpc>
              <a:spcBef>
                <a:spcPct val="30000"/>
              </a:spcBef>
              <a:spcAft>
                <a:spcPts val="600"/>
              </a:spcAft>
              <a:buClr>
                <a:srgbClr val="000000"/>
              </a:buClr>
              <a:buSzPct val="102000"/>
              <a:buFont typeface="Arial" pitchFamily="34" charset="0"/>
              <a:buChar char="•"/>
            </a:pPr>
            <a:r>
              <a:rPr lang="en-GB" sz="2200" dirty="0" smtClean="0">
                <a:solidFill>
                  <a:srgbClr val="1F497D"/>
                </a:solidFill>
                <a:cs typeface="Arial" pitchFamily="34" charset="0"/>
              </a:rPr>
              <a:t>T2.2 Quantitative assessment of aquaculture-environment issues (LLE).</a:t>
            </a:r>
          </a:p>
          <a:p>
            <a:pPr marL="1200150" lvl="2" indent="-285750" eaLnBrk="1" hangingPunct="1">
              <a:lnSpc>
                <a:spcPct val="90000"/>
              </a:lnSpc>
              <a:spcBef>
                <a:spcPct val="30000"/>
              </a:spcBef>
              <a:spcAft>
                <a:spcPts val="600"/>
              </a:spcAft>
              <a:buClr>
                <a:srgbClr val="000000"/>
              </a:buClr>
              <a:buSzPct val="102000"/>
              <a:buFont typeface="Arial" pitchFamily="34" charset="0"/>
              <a:buChar char="•"/>
            </a:pPr>
            <a:r>
              <a:rPr lang="en-GB" sz="1800" dirty="0" smtClean="0">
                <a:solidFill>
                  <a:prstClr val="black"/>
                </a:solidFill>
                <a:cs typeface="Arial" pitchFamily="34" charset="0"/>
              </a:rPr>
              <a:t>WQ, hydrodynamic and other </a:t>
            </a:r>
            <a:r>
              <a:rPr lang="en-GB" sz="1800" dirty="0" err="1" smtClean="0">
                <a:solidFill>
                  <a:prstClr val="black"/>
                </a:solidFill>
                <a:cs typeface="Arial" pitchFamily="34" charset="0"/>
              </a:rPr>
              <a:t>env</a:t>
            </a:r>
            <a:r>
              <a:rPr lang="en-GB" sz="1800" dirty="0" smtClean="0">
                <a:solidFill>
                  <a:prstClr val="black"/>
                </a:solidFill>
                <a:cs typeface="Arial" pitchFamily="34" charset="0"/>
              </a:rPr>
              <a:t>. criteria that limit special use for species, analysed through a relational database and GIS applications.</a:t>
            </a:r>
          </a:p>
          <a:p>
            <a:pPr marL="742950" lvl="1" indent="-285750" eaLnBrk="1" hangingPunct="1">
              <a:lnSpc>
                <a:spcPct val="90000"/>
              </a:lnSpc>
              <a:spcBef>
                <a:spcPct val="30000"/>
              </a:spcBef>
              <a:spcAft>
                <a:spcPts val="600"/>
              </a:spcAft>
              <a:buClr>
                <a:srgbClr val="000000"/>
              </a:buClr>
              <a:buSzPct val="102000"/>
              <a:buFont typeface="Arial" pitchFamily="34" charset="0"/>
              <a:buChar char="•"/>
            </a:pPr>
            <a:r>
              <a:rPr lang="en-GB" sz="2200" dirty="0" smtClean="0">
                <a:solidFill>
                  <a:srgbClr val="1F497D"/>
                </a:solidFill>
                <a:cs typeface="Arial" pitchFamily="34" charset="0"/>
              </a:rPr>
              <a:t>T2.3 Assessment of aquaculture-other sector issues (FAO).</a:t>
            </a:r>
          </a:p>
          <a:p>
            <a:pPr marL="1200150" lvl="2" indent="-285750" eaLnBrk="1" hangingPunct="1">
              <a:lnSpc>
                <a:spcPct val="90000"/>
              </a:lnSpc>
              <a:spcBef>
                <a:spcPct val="30000"/>
              </a:spcBef>
              <a:spcAft>
                <a:spcPts val="600"/>
              </a:spcAft>
              <a:buClr>
                <a:srgbClr val="000000"/>
              </a:buClr>
              <a:buSzPct val="102000"/>
              <a:buFont typeface="Arial" pitchFamily="34" charset="0"/>
              <a:buChar char="•"/>
            </a:pPr>
            <a:r>
              <a:rPr lang="en-GB" sz="1800" dirty="0" smtClean="0">
                <a:solidFill>
                  <a:prstClr val="black"/>
                </a:solidFill>
                <a:cs typeface="Arial" pitchFamily="34" charset="0"/>
              </a:rPr>
              <a:t>Limitations &amp; conflicts posed by other uses of M and FW environs.</a:t>
            </a:r>
          </a:p>
          <a:p>
            <a:pPr marL="742950" lvl="1" indent="-285750" eaLnBrk="1" hangingPunct="1">
              <a:lnSpc>
                <a:spcPct val="90000"/>
              </a:lnSpc>
              <a:spcBef>
                <a:spcPct val="30000"/>
              </a:spcBef>
              <a:spcAft>
                <a:spcPts val="600"/>
              </a:spcAft>
              <a:buClr>
                <a:srgbClr val="000000"/>
              </a:buClr>
              <a:buSzPct val="102000"/>
              <a:buFont typeface="Arial" pitchFamily="34" charset="0"/>
              <a:buChar char="•"/>
            </a:pPr>
            <a:r>
              <a:rPr lang="en-GB" sz="2200" dirty="0">
                <a:solidFill>
                  <a:srgbClr val="1F497D"/>
                </a:solidFill>
                <a:cs typeface="Arial" pitchFamily="34" charset="0"/>
              </a:rPr>
              <a:t>T</a:t>
            </a:r>
            <a:r>
              <a:rPr lang="en-GB" sz="2200" dirty="0" smtClean="0">
                <a:solidFill>
                  <a:srgbClr val="1F497D"/>
                </a:solidFill>
                <a:cs typeface="Arial" pitchFamily="34" charset="0"/>
              </a:rPr>
              <a:t>2.4 Assessment of economic-market issues (LLE).</a:t>
            </a:r>
          </a:p>
          <a:p>
            <a:pPr marL="1200150" lvl="2" indent="-285750" eaLnBrk="1" hangingPunct="1">
              <a:lnSpc>
                <a:spcPct val="90000"/>
              </a:lnSpc>
              <a:spcBef>
                <a:spcPct val="30000"/>
              </a:spcBef>
              <a:spcAft>
                <a:spcPts val="600"/>
              </a:spcAft>
              <a:buClr>
                <a:srgbClr val="000000"/>
              </a:buClr>
              <a:buSzPct val="102000"/>
              <a:buFont typeface="Arial" pitchFamily="34" charset="0"/>
              <a:buChar char="•"/>
            </a:pPr>
            <a:r>
              <a:rPr lang="en-GB" sz="1800" dirty="0" smtClean="0">
                <a:solidFill>
                  <a:prstClr val="black"/>
                </a:solidFill>
                <a:cs typeface="Arial" pitchFamily="34" charset="0"/>
              </a:rPr>
              <a:t>Limitations imposed by set-up and running costs, longevity, global markets, profitability, land use and logistics.</a:t>
            </a:r>
          </a:p>
          <a:p>
            <a:pPr marL="742950" lvl="1" indent="-285750" eaLnBrk="1" hangingPunct="1">
              <a:lnSpc>
                <a:spcPct val="90000"/>
              </a:lnSpc>
              <a:spcBef>
                <a:spcPct val="30000"/>
              </a:spcBef>
              <a:spcAft>
                <a:spcPts val="600"/>
              </a:spcAft>
              <a:buClr>
                <a:srgbClr val="000000"/>
              </a:buClr>
              <a:buSzPct val="102000"/>
              <a:buFont typeface="Arial" pitchFamily="34" charset="0"/>
              <a:buChar char="•"/>
            </a:pPr>
            <a:endParaRPr lang="en-GB" sz="2200" dirty="0" smtClean="0">
              <a:solidFill>
                <a:srgbClr val="1F497D"/>
              </a:solidFill>
              <a:cs typeface="Arial" pitchFamily="34" charset="0"/>
            </a:endParaRPr>
          </a:p>
        </p:txBody>
      </p:sp>
      <p:sp>
        <p:nvSpPr>
          <p:cNvPr id="6" name="Title 3"/>
          <p:cNvSpPr>
            <a:spLocks noGrp="1"/>
          </p:cNvSpPr>
          <p:nvPr>
            <p:ph type="title"/>
          </p:nvPr>
        </p:nvSpPr>
        <p:spPr>
          <a:xfrm>
            <a:off x="376518" y="32620"/>
            <a:ext cx="8435280" cy="1152787"/>
          </a:xfrm>
        </p:spPr>
        <p:txBody>
          <a:bodyPr>
            <a:noAutofit/>
          </a:bodyPr>
          <a:lstStyle/>
          <a:p>
            <a:r>
              <a:rPr lang="pt-PT" sz="3200" dirty="0" smtClean="0"/>
              <a:t>AquaSpace Work Package 2</a:t>
            </a:r>
            <a:br>
              <a:rPr lang="pt-PT" sz="3200" dirty="0" smtClean="0"/>
            </a:br>
            <a:r>
              <a:rPr lang="pt-PT" sz="3200" dirty="0" smtClean="0"/>
              <a:t>Industry wide issues and options</a:t>
            </a:r>
            <a:endParaRPr lang="en-GB" sz="3200" dirty="0"/>
          </a:p>
        </p:txBody>
      </p:sp>
    </p:spTree>
    <p:extLst>
      <p:ext uri="{BB962C8B-B14F-4D97-AF65-F5344CB8AC3E}">
        <p14:creationId xmlns:p14="http://schemas.microsoft.com/office/powerpoint/2010/main" xmlns="" val="201723168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9"/>
          <p:cNvPicPr>
            <a:picLocks noChangeAspect="1" noChangeArrowheads="1"/>
          </p:cNvPicPr>
          <p:nvPr/>
        </p:nvPicPr>
        <p:blipFill>
          <a:blip r:embed="rId2" cstate="print"/>
          <a:srcRect/>
          <a:stretch>
            <a:fillRect/>
          </a:stretch>
        </p:blipFill>
        <p:spPr bwMode="auto">
          <a:xfrm>
            <a:off x="3463853" y="764733"/>
            <a:ext cx="5431003" cy="4832121"/>
          </a:xfrm>
          <a:prstGeom prst="rect">
            <a:avLst/>
          </a:prstGeom>
          <a:noFill/>
          <a:ln w="9525">
            <a:noFill/>
            <a:miter lim="800000"/>
            <a:headEnd/>
            <a:tailEnd/>
          </a:ln>
        </p:spPr>
      </p:pic>
      <p:sp>
        <p:nvSpPr>
          <p:cNvPr id="7" name="CasellaDiTesto 6"/>
          <p:cNvSpPr txBox="1"/>
          <p:nvPr/>
        </p:nvSpPr>
        <p:spPr>
          <a:xfrm>
            <a:off x="1214429" y="1000108"/>
            <a:ext cx="944489" cy="400110"/>
          </a:xfrm>
          <a:prstGeom prst="rect">
            <a:avLst/>
          </a:prstGeom>
          <a:noFill/>
        </p:spPr>
        <p:txBody>
          <a:bodyPr wrap="none" rtlCol="0">
            <a:spAutoFit/>
          </a:bodyPr>
          <a:lstStyle/>
          <a:p>
            <a:pPr eaLnBrk="1" fontAlgn="auto" hangingPunct="1">
              <a:spcBef>
                <a:spcPts val="0"/>
              </a:spcBef>
              <a:spcAft>
                <a:spcPts val="0"/>
              </a:spcAft>
            </a:pPr>
            <a:r>
              <a:rPr lang="it-IT" sz="2000" b="1" dirty="0" err="1" smtClean="0">
                <a:solidFill>
                  <a:prstClr val="black">
                    <a:lumMod val="75000"/>
                    <a:lumOff val="25000"/>
                  </a:prstClr>
                </a:solidFill>
                <a:latin typeface="Century Gothic"/>
                <a:ea typeface="+mn-ea"/>
              </a:rPr>
              <a:t>Step</a:t>
            </a:r>
            <a:r>
              <a:rPr lang="it-IT" sz="2000" b="1" dirty="0" smtClean="0">
                <a:solidFill>
                  <a:prstClr val="black">
                    <a:lumMod val="75000"/>
                    <a:lumOff val="25000"/>
                  </a:prstClr>
                </a:solidFill>
                <a:latin typeface="Century Gothic"/>
                <a:ea typeface="+mn-ea"/>
              </a:rPr>
              <a:t> 1</a:t>
            </a:r>
            <a:endParaRPr lang="it-IT" sz="2000" b="1" dirty="0">
              <a:solidFill>
                <a:prstClr val="black">
                  <a:lumMod val="75000"/>
                  <a:lumOff val="25000"/>
                </a:prstClr>
              </a:solidFill>
              <a:latin typeface="Century Gothic"/>
              <a:ea typeface="+mn-ea"/>
            </a:endParaRPr>
          </a:p>
        </p:txBody>
      </p:sp>
      <p:sp>
        <p:nvSpPr>
          <p:cNvPr id="8" name="CasellaDiTesto 7"/>
          <p:cNvSpPr txBox="1"/>
          <p:nvPr/>
        </p:nvSpPr>
        <p:spPr>
          <a:xfrm>
            <a:off x="1214429" y="3143248"/>
            <a:ext cx="944489" cy="400110"/>
          </a:xfrm>
          <a:prstGeom prst="rect">
            <a:avLst/>
          </a:prstGeom>
          <a:noFill/>
        </p:spPr>
        <p:txBody>
          <a:bodyPr wrap="none" rtlCol="0">
            <a:spAutoFit/>
          </a:bodyPr>
          <a:lstStyle/>
          <a:p>
            <a:pPr eaLnBrk="1" fontAlgn="auto" hangingPunct="1">
              <a:spcBef>
                <a:spcPts val="0"/>
              </a:spcBef>
              <a:spcAft>
                <a:spcPts val="0"/>
              </a:spcAft>
            </a:pPr>
            <a:r>
              <a:rPr lang="it-IT" sz="2000" b="1" dirty="0" err="1" smtClean="0">
                <a:solidFill>
                  <a:prstClr val="black">
                    <a:lumMod val="75000"/>
                    <a:lumOff val="25000"/>
                  </a:prstClr>
                </a:solidFill>
                <a:latin typeface="Century Gothic"/>
                <a:ea typeface="+mn-ea"/>
              </a:rPr>
              <a:t>Step</a:t>
            </a:r>
            <a:r>
              <a:rPr lang="it-IT" sz="2000" b="1" dirty="0" smtClean="0">
                <a:solidFill>
                  <a:prstClr val="black">
                    <a:lumMod val="75000"/>
                    <a:lumOff val="25000"/>
                  </a:prstClr>
                </a:solidFill>
                <a:latin typeface="Century Gothic"/>
                <a:ea typeface="+mn-ea"/>
              </a:rPr>
              <a:t> 2</a:t>
            </a:r>
            <a:endParaRPr lang="it-IT" sz="2000" b="1" dirty="0">
              <a:solidFill>
                <a:prstClr val="black">
                  <a:lumMod val="75000"/>
                  <a:lumOff val="25000"/>
                </a:prstClr>
              </a:solidFill>
              <a:latin typeface="Century Gothic"/>
              <a:ea typeface="+mn-ea"/>
            </a:endParaRPr>
          </a:p>
        </p:txBody>
      </p:sp>
      <p:sp>
        <p:nvSpPr>
          <p:cNvPr id="9" name="CasellaDiTesto 8"/>
          <p:cNvSpPr txBox="1"/>
          <p:nvPr/>
        </p:nvSpPr>
        <p:spPr>
          <a:xfrm>
            <a:off x="1224914" y="5814972"/>
            <a:ext cx="944489" cy="400110"/>
          </a:xfrm>
          <a:prstGeom prst="rect">
            <a:avLst/>
          </a:prstGeom>
          <a:noFill/>
        </p:spPr>
        <p:txBody>
          <a:bodyPr wrap="none" rtlCol="0">
            <a:spAutoFit/>
          </a:bodyPr>
          <a:lstStyle/>
          <a:p>
            <a:pPr eaLnBrk="1" fontAlgn="auto" hangingPunct="1">
              <a:spcBef>
                <a:spcPts val="0"/>
              </a:spcBef>
              <a:spcAft>
                <a:spcPts val="0"/>
              </a:spcAft>
            </a:pPr>
            <a:r>
              <a:rPr lang="it-IT" sz="2000" b="1" dirty="0" err="1" smtClean="0">
                <a:solidFill>
                  <a:prstClr val="black">
                    <a:lumMod val="75000"/>
                    <a:lumOff val="25000"/>
                  </a:prstClr>
                </a:solidFill>
                <a:latin typeface="Century Gothic"/>
                <a:ea typeface="+mn-ea"/>
              </a:rPr>
              <a:t>Step</a:t>
            </a:r>
            <a:r>
              <a:rPr lang="it-IT" sz="2000" b="1" dirty="0" smtClean="0">
                <a:solidFill>
                  <a:prstClr val="black">
                    <a:lumMod val="75000"/>
                    <a:lumOff val="25000"/>
                  </a:prstClr>
                </a:solidFill>
                <a:latin typeface="Century Gothic"/>
                <a:ea typeface="+mn-ea"/>
              </a:rPr>
              <a:t> 3</a:t>
            </a:r>
            <a:endParaRPr lang="it-IT" sz="2000" b="1" dirty="0">
              <a:solidFill>
                <a:prstClr val="black">
                  <a:lumMod val="75000"/>
                  <a:lumOff val="25000"/>
                </a:prstClr>
              </a:solidFill>
              <a:latin typeface="Century Gothic"/>
              <a:ea typeface="+mn-ea"/>
            </a:endParaRPr>
          </a:p>
        </p:txBody>
      </p:sp>
      <p:sp>
        <p:nvSpPr>
          <p:cNvPr id="10" name="Rettangolo arrotondato 9"/>
          <p:cNvSpPr/>
          <p:nvPr/>
        </p:nvSpPr>
        <p:spPr>
          <a:xfrm>
            <a:off x="5072066" y="5786454"/>
            <a:ext cx="2214578" cy="714380"/>
          </a:xfrm>
          <a:prstGeom prst="roundRect">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it-IT" sz="1800" dirty="0" err="1" smtClean="0">
                <a:solidFill>
                  <a:prstClr val="black"/>
                </a:solidFill>
              </a:rPr>
              <a:t>Preliminary</a:t>
            </a:r>
            <a:r>
              <a:rPr lang="it-IT" sz="1800" dirty="0" smtClean="0">
                <a:solidFill>
                  <a:prstClr val="black"/>
                </a:solidFill>
              </a:rPr>
              <a:t> </a:t>
            </a:r>
            <a:r>
              <a:rPr lang="it-IT" sz="1800" dirty="0" err="1" smtClean="0">
                <a:solidFill>
                  <a:prstClr val="black"/>
                </a:solidFill>
              </a:rPr>
              <a:t>assessment</a:t>
            </a:r>
            <a:r>
              <a:rPr lang="it-IT" sz="1800" dirty="0" smtClean="0">
                <a:solidFill>
                  <a:prstClr val="black"/>
                </a:solidFill>
              </a:rPr>
              <a:t> </a:t>
            </a:r>
            <a:r>
              <a:rPr lang="it-IT" sz="1800" dirty="0" err="1" smtClean="0">
                <a:solidFill>
                  <a:prstClr val="black"/>
                </a:solidFill>
              </a:rPr>
              <a:t>of</a:t>
            </a:r>
            <a:r>
              <a:rPr lang="it-IT" sz="1800" dirty="0" smtClean="0">
                <a:solidFill>
                  <a:prstClr val="black"/>
                </a:solidFill>
              </a:rPr>
              <a:t> the </a:t>
            </a:r>
            <a:r>
              <a:rPr lang="it-IT" sz="1800" dirty="0" err="1" smtClean="0">
                <a:solidFill>
                  <a:prstClr val="black"/>
                </a:solidFill>
              </a:rPr>
              <a:t>allowable</a:t>
            </a:r>
            <a:r>
              <a:rPr lang="it-IT" sz="1800" dirty="0" smtClean="0">
                <a:solidFill>
                  <a:prstClr val="black"/>
                </a:solidFill>
              </a:rPr>
              <a:t> zone </a:t>
            </a:r>
            <a:r>
              <a:rPr lang="it-IT" sz="1800" dirty="0" err="1" smtClean="0">
                <a:solidFill>
                  <a:prstClr val="black"/>
                </a:solidFill>
              </a:rPr>
              <a:t>of</a:t>
            </a:r>
            <a:r>
              <a:rPr lang="it-IT" sz="1800" dirty="0" smtClean="0">
                <a:solidFill>
                  <a:prstClr val="black"/>
                </a:solidFill>
              </a:rPr>
              <a:t> </a:t>
            </a:r>
            <a:r>
              <a:rPr lang="it-IT" sz="1800" dirty="0" err="1" smtClean="0">
                <a:solidFill>
                  <a:prstClr val="black"/>
                </a:solidFill>
              </a:rPr>
              <a:t>effect</a:t>
            </a:r>
            <a:endParaRPr lang="it-IT" sz="1800" dirty="0">
              <a:solidFill>
                <a:prstClr val="black"/>
              </a:solidFill>
            </a:endParaRPr>
          </a:p>
        </p:txBody>
      </p:sp>
      <p:sp>
        <p:nvSpPr>
          <p:cNvPr id="2" name="CasellaDiTesto 1"/>
          <p:cNvSpPr txBox="1"/>
          <p:nvPr/>
        </p:nvSpPr>
        <p:spPr>
          <a:xfrm>
            <a:off x="899592" y="404664"/>
            <a:ext cx="7056784" cy="523220"/>
          </a:xfrm>
          <a:prstGeom prst="rect">
            <a:avLst/>
          </a:prstGeom>
          <a:noFill/>
        </p:spPr>
        <p:txBody>
          <a:bodyPr wrap="square" rtlCol="0">
            <a:spAutoFit/>
          </a:bodyPr>
          <a:lstStyle/>
          <a:p>
            <a:pPr eaLnBrk="1" fontAlgn="auto" hangingPunct="1">
              <a:spcBef>
                <a:spcPts val="0"/>
              </a:spcBef>
              <a:spcAft>
                <a:spcPts val="0"/>
              </a:spcAft>
            </a:pPr>
            <a:r>
              <a:rPr lang="it-IT" sz="2800" dirty="0" err="1" smtClean="0">
                <a:solidFill>
                  <a:prstClr val="black"/>
                </a:solidFill>
                <a:ea typeface="+mn-ea"/>
                <a:cs typeface="Arial" panose="020B0604020202020204" pitchFamily="34" charset="0"/>
              </a:rPr>
              <a:t>Stepwise</a:t>
            </a:r>
            <a:r>
              <a:rPr lang="it-IT" sz="2800" dirty="0" smtClean="0">
                <a:solidFill>
                  <a:prstClr val="black"/>
                </a:solidFill>
                <a:ea typeface="+mn-ea"/>
                <a:cs typeface="Arial" panose="020B0604020202020204" pitchFamily="34" charset="0"/>
              </a:rPr>
              <a:t> </a:t>
            </a:r>
            <a:r>
              <a:rPr lang="it-IT" sz="2800" dirty="0" err="1" smtClean="0">
                <a:solidFill>
                  <a:prstClr val="black"/>
                </a:solidFill>
                <a:ea typeface="+mn-ea"/>
                <a:cs typeface="Arial" panose="020B0604020202020204" pitchFamily="34" charset="0"/>
              </a:rPr>
              <a:t>approach</a:t>
            </a:r>
            <a:endParaRPr lang="it-IT" sz="2800" dirty="0">
              <a:solidFill>
                <a:prstClr val="black"/>
              </a:solidFill>
              <a:ea typeface="+mn-ea"/>
              <a:cs typeface="Arial" panose="020B0604020202020204" pitchFamily="34" charset="0"/>
            </a:endParaRPr>
          </a:p>
        </p:txBody>
      </p:sp>
    </p:spTree>
    <p:extLst>
      <p:ext uri="{BB962C8B-B14F-4D97-AF65-F5344CB8AC3E}">
        <p14:creationId xmlns:p14="http://schemas.microsoft.com/office/powerpoint/2010/main" xmlns="" val="205910941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158" descr="app_A.tif"/>
          <p:cNvPicPr>
            <a:picLocks noChangeAspect="1"/>
          </p:cNvPicPr>
          <p:nvPr/>
        </p:nvPicPr>
        <p:blipFill>
          <a:blip r:embed="rId2" cstate="print"/>
          <a:srcRect/>
          <a:stretch>
            <a:fillRect/>
          </a:stretch>
        </p:blipFill>
        <p:spPr bwMode="auto">
          <a:xfrm>
            <a:off x="986591" y="928670"/>
            <a:ext cx="5305653" cy="5143536"/>
          </a:xfrm>
          <a:prstGeom prst="rect">
            <a:avLst/>
          </a:prstGeom>
          <a:noFill/>
          <a:ln w="9525">
            <a:noFill/>
            <a:miter lim="800000"/>
            <a:headEnd/>
            <a:tailEnd/>
          </a:ln>
        </p:spPr>
      </p:pic>
      <p:sp>
        <p:nvSpPr>
          <p:cNvPr id="3" name="Text Box 232"/>
          <p:cNvSpPr txBox="1">
            <a:spLocks noChangeArrowheads="1"/>
          </p:cNvSpPr>
          <p:nvPr/>
        </p:nvSpPr>
        <p:spPr bwMode="auto">
          <a:xfrm>
            <a:off x="1185914" y="-24"/>
            <a:ext cx="7672381" cy="1707045"/>
          </a:xfrm>
          <a:prstGeom prst="rect">
            <a:avLst/>
          </a:prstGeom>
          <a:noFill/>
          <a:ln w="9525">
            <a:noFill/>
            <a:miter lim="800000"/>
            <a:headEnd/>
            <a:tailEnd/>
          </a:ln>
        </p:spPr>
        <p:txBody>
          <a:bodyPr wrap="square" lIns="64937" tIns="32468" rIns="64937" bIns="32468">
            <a:spAutoFit/>
          </a:bodyPr>
          <a:lstStyle/>
          <a:p>
            <a:pPr eaLnBrk="1" fontAlgn="auto" hangingPunct="1">
              <a:spcBef>
                <a:spcPts val="0"/>
              </a:spcBef>
              <a:spcAft>
                <a:spcPts val="0"/>
              </a:spcAft>
              <a:defRPr/>
            </a:pPr>
            <a:r>
              <a:rPr lang="it-IT" sz="3200" b="1" u="sng" dirty="0" err="1" smtClean="0">
                <a:solidFill>
                  <a:prstClr val="black">
                    <a:lumMod val="75000"/>
                    <a:lumOff val="25000"/>
                  </a:prstClr>
                </a:solidFill>
                <a:latin typeface="Calibri" pitchFamily="34" charset="0"/>
                <a:ea typeface="+mn-ea"/>
              </a:rPr>
              <a:t>Step</a:t>
            </a:r>
            <a:r>
              <a:rPr lang="it-IT" sz="3200" b="1" u="sng" dirty="0" smtClean="0">
                <a:solidFill>
                  <a:prstClr val="black">
                    <a:lumMod val="75000"/>
                    <a:lumOff val="25000"/>
                  </a:prstClr>
                </a:solidFill>
                <a:latin typeface="Calibri" pitchFamily="34" charset="0"/>
                <a:ea typeface="+mn-ea"/>
              </a:rPr>
              <a:t> 3. </a:t>
            </a:r>
            <a:r>
              <a:rPr lang="it-IT" sz="3200" b="1" u="sng" dirty="0" err="1" smtClean="0">
                <a:solidFill>
                  <a:prstClr val="black">
                    <a:lumMod val="75000"/>
                    <a:lumOff val="25000"/>
                  </a:prstClr>
                </a:solidFill>
                <a:latin typeface="Calibri" pitchFamily="34" charset="0"/>
                <a:ea typeface="+mn-ea"/>
              </a:rPr>
              <a:t>FiCIM</a:t>
            </a:r>
            <a:r>
              <a:rPr lang="it-IT" sz="3200" b="1" u="sng" dirty="0" smtClean="0">
                <a:solidFill>
                  <a:prstClr val="black">
                    <a:lumMod val="75000"/>
                    <a:lumOff val="25000"/>
                  </a:prstClr>
                </a:solidFill>
                <a:latin typeface="Calibri" pitchFamily="34" charset="0"/>
                <a:ea typeface="+mn-ea"/>
              </a:rPr>
              <a:t> (</a:t>
            </a:r>
            <a:r>
              <a:rPr lang="it-IT" sz="3200" b="1" u="sng" dirty="0" err="1" smtClean="0">
                <a:solidFill>
                  <a:prstClr val="black">
                    <a:lumMod val="75000"/>
                    <a:lumOff val="25000"/>
                  </a:prstClr>
                </a:solidFill>
                <a:latin typeface="Calibri" pitchFamily="34" charset="0"/>
                <a:ea typeface="+mn-ea"/>
              </a:rPr>
              <a:t>Fish</a:t>
            </a:r>
            <a:r>
              <a:rPr lang="it-IT" sz="3200" b="1" u="sng" dirty="0" smtClean="0">
                <a:solidFill>
                  <a:prstClr val="black">
                    <a:lumMod val="75000"/>
                    <a:lumOff val="25000"/>
                  </a:prstClr>
                </a:solidFill>
                <a:latin typeface="Calibri" pitchFamily="34" charset="0"/>
                <a:ea typeface="+mn-ea"/>
              </a:rPr>
              <a:t> </a:t>
            </a:r>
            <a:r>
              <a:rPr lang="it-IT" sz="3200" b="1" u="sng" dirty="0" err="1" smtClean="0">
                <a:solidFill>
                  <a:prstClr val="black">
                    <a:lumMod val="75000"/>
                    <a:lumOff val="25000"/>
                  </a:prstClr>
                </a:solidFill>
                <a:latin typeface="Calibri" pitchFamily="34" charset="0"/>
                <a:ea typeface="+mn-ea"/>
              </a:rPr>
              <a:t>cage</a:t>
            </a:r>
            <a:r>
              <a:rPr lang="it-IT" sz="3200" b="1" u="sng" dirty="0" smtClean="0">
                <a:solidFill>
                  <a:prstClr val="black">
                    <a:lumMod val="75000"/>
                    <a:lumOff val="25000"/>
                  </a:prstClr>
                </a:solidFill>
                <a:latin typeface="Calibri" pitchFamily="34" charset="0"/>
                <a:ea typeface="+mn-ea"/>
              </a:rPr>
              <a:t> </a:t>
            </a:r>
            <a:r>
              <a:rPr lang="it-IT" sz="3200" b="1" u="sng" dirty="0" err="1" smtClean="0">
                <a:solidFill>
                  <a:prstClr val="black">
                    <a:lumMod val="75000"/>
                    <a:lumOff val="25000"/>
                  </a:prstClr>
                </a:solidFill>
                <a:latin typeface="Calibri" pitchFamily="34" charset="0"/>
                <a:ea typeface="+mn-ea"/>
              </a:rPr>
              <a:t>integrated</a:t>
            </a:r>
            <a:r>
              <a:rPr lang="it-IT" sz="3200" b="1" u="sng" dirty="0" smtClean="0">
                <a:solidFill>
                  <a:prstClr val="black">
                    <a:lumMod val="75000"/>
                    <a:lumOff val="25000"/>
                  </a:prstClr>
                </a:solidFill>
                <a:latin typeface="Calibri" pitchFamily="34" charset="0"/>
                <a:ea typeface="+mn-ea"/>
              </a:rPr>
              <a:t> </a:t>
            </a:r>
            <a:r>
              <a:rPr lang="it-IT" sz="3200" b="1" u="sng" dirty="0" err="1" smtClean="0">
                <a:solidFill>
                  <a:prstClr val="black">
                    <a:lumMod val="75000"/>
                    <a:lumOff val="25000"/>
                  </a:prstClr>
                </a:solidFill>
                <a:latin typeface="Calibri" pitchFamily="34" charset="0"/>
                <a:ea typeface="+mn-ea"/>
              </a:rPr>
              <a:t>model</a:t>
            </a:r>
            <a:r>
              <a:rPr lang="it-IT" sz="3200" b="1" u="sng" dirty="0" smtClean="0">
                <a:solidFill>
                  <a:prstClr val="black">
                    <a:lumMod val="75000"/>
                    <a:lumOff val="25000"/>
                  </a:prstClr>
                </a:solidFill>
                <a:latin typeface="Calibri" pitchFamily="34" charset="0"/>
                <a:ea typeface="+mn-ea"/>
              </a:rPr>
              <a:t>)</a:t>
            </a:r>
            <a:endParaRPr lang="it-IT" sz="3200" b="1" u="sng" dirty="0">
              <a:solidFill>
                <a:prstClr val="black">
                  <a:lumMod val="75000"/>
                  <a:lumOff val="25000"/>
                </a:prstClr>
              </a:solidFill>
              <a:latin typeface="Calibri" pitchFamily="34" charset="0"/>
              <a:ea typeface="+mn-ea"/>
            </a:endParaRPr>
          </a:p>
          <a:p>
            <a:pPr eaLnBrk="1" fontAlgn="auto" hangingPunct="1">
              <a:spcBef>
                <a:spcPts val="0"/>
              </a:spcBef>
              <a:spcAft>
                <a:spcPts val="0"/>
              </a:spcAft>
            </a:pPr>
            <a:endParaRPr lang="it-IT" sz="3200" b="1" dirty="0" smtClean="0">
              <a:solidFill>
                <a:srgbClr val="333333">
                  <a:lumMod val="50000"/>
                </a:srgbClr>
              </a:solidFill>
              <a:latin typeface="Calibri" pitchFamily="34" charset="0"/>
              <a:ea typeface="+mn-ea"/>
            </a:endParaRPr>
          </a:p>
          <a:p>
            <a:pPr eaLnBrk="1" fontAlgn="auto" hangingPunct="1">
              <a:spcBef>
                <a:spcPts val="0"/>
              </a:spcBef>
              <a:spcAft>
                <a:spcPts val="0"/>
              </a:spcAft>
            </a:pPr>
            <a:endParaRPr lang="it-IT" sz="3200" baseline="30000" dirty="0" smtClean="0">
              <a:solidFill>
                <a:srgbClr val="333333">
                  <a:lumMod val="50000"/>
                </a:srgbClr>
              </a:solidFill>
              <a:latin typeface="Calibri" pitchFamily="34" charset="0"/>
              <a:ea typeface="+mn-ea"/>
            </a:endParaRPr>
          </a:p>
          <a:p>
            <a:pPr eaLnBrk="1" fontAlgn="auto" hangingPunct="1">
              <a:spcBef>
                <a:spcPts val="0"/>
              </a:spcBef>
              <a:spcAft>
                <a:spcPts val="0"/>
              </a:spcAft>
            </a:pPr>
            <a:endParaRPr lang="it-IT" sz="3200" baseline="30000" dirty="0">
              <a:solidFill>
                <a:srgbClr val="333333">
                  <a:lumMod val="50000"/>
                </a:srgbClr>
              </a:solidFill>
              <a:latin typeface="Calibri" pitchFamily="34" charset="0"/>
              <a:ea typeface="+mn-ea"/>
            </a:endParaRPr>
          </a:p>
        </p:txBody>
      </p:sp>
      <p:sp>
        <p:nvSpPr>
          <p:cNvPr id="6" name="CasellaDiTesto 5"/>
          <p:cNvSpPr txBox="1">
            <a:spLocks noChangeArrowheads="1"/>
          </p:cNvSpPr>
          <p:nvPr/>
        </p:nvSpPr>
        <p:spPr bwMode="auto">
          <a:xfrm>
            <a:off x="6286512" y="4857760"/>
            <a:ext cx="2714644" cy="1754326"/>
          </a:xfrm>
          <a:prstGeom prst="rect">
            <a:avLst/>
          </a:prstGeom>
          <a:noFill/>
          <a:ln w="9525">
            <a:noFill/>
            <a:miter lim="800000"/>
            <a:headEnd/>
            <a:tailEnd/>
          </a:ln>
        </p:spPr>
        <p:txBody>
          <a:bodyPr wrap="square">
            <a:spAutoFit/>
          </a:bodyPr>
          <a:lstStyle/>
          <a:p>
            <a:pPr eaLnBrk="1" fontAlgn="auto" hangingPunct="1">
              <a:spcBef>
                <a:spcPts val="0"/>
              </a:spcBef>
              <a:spcAft>
                <a:spcPts val="0"/>
              </a:spcAft>
            </a:pPr>
            <a:r>
              <a:rPr lang="it-IT" sz="1800" b="1" dirty="0" err="1" smtClean="0">
                <a:solidFill>
                  <a:prstClr val="black"/>
                </a:solidFill>
                <a:latin typeface="Century Gothic"/>
                <a:ea typeface="+mn-ea"/>
              </a:rPr>
              <a:t>Implementation</a:t>
            </a:r>
            <a:r>
              <a:rPr lang="it-IT" sz="1800" b="1" dirty="0" smtClean="0">
                <a:solidFill>
                  <a:prstClr val="black"/>
                </a:solidFill>
                <a:latin typeface="Century Gothic"/>
                <a:ea typeface="+mn-ea"/>
              </a:rPr>
              <a:t>: </a:t>
            </a:r>
            <a:r>
              <a:rPr lang="it-IT" sz="1800" dirty="0" err="1" smtClean="0">
                <a:solidFill>
                  <a:prstClr val="black"/>
                </a:solidFill>
                <a:latin typeface="Century Gothic"/>
                <a:ea typeface="+mn-ea"/>
              </a:rPr>
              <a:t>Coded</a:t>
            </a:r>
            <a:r>
              <a:rPr lang="it-IT" sz="1800" dirty="0" smtClean="0">
                <a:solidFill>
                  <a:prstClr val="black"/>
                </a:solidFill>
                <a:latin typeface="Century Gothic"/>
                <a:ea typeface="+mn-ea"/>
              </a:rPr>
              <a:t> in FORTRAN; ODE </a:t>
            </a:r>
            <a:r>
              <a:rPr lang="it-IT" sz="1800" dirty="0" err="1" smtClean="0">
                <a:solidFill>
                  <a:prstClr val="black"/>
                </a:solidFill>
                <a:latin typeface="Century Gothic"/>
                <a:ea typeface="+mn-ea"/>
              </a:rPr>
              <a:t>solved</a:t>
            </a:r>
            <a:r>
              <a:rPr lang="it-IT" sz="1800" dirty="0" smtClean="0">
                <a:solidFill>
                  <a:prstClr val="black"/>
                </a:solidFill>
                <a:latin typeface="Century Gothic"/>
                <a:ea typeface="+mn-ea"/>
              </a:rPr>
              <a:t> RK4th; </a:t>
            </a:r>
            <a:r>
              <a:rPr lang="it-IT" sz="1800" dirty="0" err="1" smtClean="0">
                <a:solidFill>
                  <a:prstClr val="black"/>
                </a:solidFill>
                <a:latin typeface="Century Gothic"/>
                <a:ea typeface="+mn-ea"/>
              </a:rPr>
              <a:t>Lagrangian</a:t>
            </a:r>
            <a:r>
              <a:rPr lang="it-IT" sz="1800" dirty="0" smtClean="0">
                <a:solidFill>
                  <a:prstClr val="black"/>
                </a:solidFill>
                <a:latin typeface="Century Gothic"/>
                <a:ea typeface="+mn-ea"/>
              </a:rPr>
              <a:t> </a:t>
            </a:r>
            <a:r>
              <a:rPr lang="it-IT" sz="1800" dirty="0" err="1" smtClean="0">
                <a:solidFill>
                  <a:prstClr val="black"/>
                </a:solidFill>
                <a:latin typeface="Century Gothic"/>
                <a:ea typeface="+mn-ea"/>
              </a:rPr>
              <a:t>eq</a:t>
            </a:r>
            <a:r>
              <a:rPr lang="it-IT" sz="1800" dirty="0" smtClean="0">
                <a:solidFill>
                  <a:prstClr val="black"/>
                </a:solidFill>
                <a:latin typeface="Century Gothic"/>
                <a:ea typeface="+mn-ea"/>
              </a:rPr>
              <a:t>. (</a:t>
            </a:r>
            <a:r>
              <a:rPr lang="it-IT" sz="1800" dirty="0" err="1" smtClean="0">
                <a:solidFill>
                  <a:prstClr val="black"/>
                </a:solidFill>
                <a:latin typeface="Century Gothic"/>
                <a:ea typeface="+mn-ea"/>
              </a:rPr>
              <a:t>Jusup</a:t>
            </a:r>
            <a:r>
              <a:rPr lang="it-IT" sz="1800" dirty="0" smtClean="0">
                <a:solidFill>
                  <a:prstClr val="black"/>
                </a:solidFill>
                <a:latin typeface="Century Gothic"/>
                <a:ea typeface="+mn-ea"/>
              </a:rPr>
              <a:t> </a:t>
            </a:r>
            <a:r>
              <a:rPr lang="it-IT" sz="1800" dirty="0" err="1" smtClean="0">
                <a:solidFill>
                  <a:prstClr val="black"/>
                </a:solidFill>
                <a:latin typeface="Century Gothic"/>
                <a:ea typeface="+mn-ea"/>
              </a:rPr>
              <a:t>et</a:t>
            </a:r>
            <a:r>
              <a:rPr lang="it-IT" sz="1800" dirty="0" smtClean="0">
                <a:solidFill>
                  <a:prstClr val="black"/>
                </a:solidFill>
                <a:latin typeface="Century Gothic"/>
                <a:ea typeface="+mn-ea"/>
              </a:rPr>
              <a:t> al., 2007)</a:t>
            </a:r>
            <a:endParaRPr lang="en-US" sz="1800" dirty="0">
              <a:solidFill>
                <a:prstClr val="black"/>
              </a:solidFill>
              <a:latin typeface="Century Gothic"/>
              <a:ea typeface="+mn-ea"/>
            </a:endParaRPr>
          </a:p>
          <a:p>
            <a:pPr eaLnBrk="1" fontAlgn="auto" hangingPunct="1">
              <a:spcBef>
                <a:spcPts val="0"/>
              </a:spcBef>
              <a:spcAft>
                <a:spcPts val="0"/>
              </a:spcAft>
            </a:pPr>
            <a:endParaRPr lang="en-US" sz="1800" dirty="0">
              <a:solidFill>
                <a:prstClr val="black"/>
              </a:solidFill>
              <a:latin typeface="Century Gothic"/>
              <a:ea typeface="+mn-ea"/>
            </a:endParaRPr>
          </a:p>
        </p:txBody>
      </p:sp>
      <p:sp>
        <p:nvSpPr>
          <p:cNvPr id="7" name="CasellaDiTesto 6"/>
          <p:cNvSpPr txBox="1">
            <a:spLocks noChangeArrowheads="1"/>
          </p:cNvSpPr>
          <p:nvPr/>
        </p:nvSpPr>
        <p:spPr bwMode="auto">
          <a:xfrm>
            <a:off x="6286512" y="642948"/>
            <a:ext cx="2857488" cy="4524315"/>
          </a:xfrm>
          <a:prstGeom prst="rect">
            <a:avLst/>
          </a:prstGeom>
          <a:noFill/>
          <a:ln w="9525">
            <a:noFill/>
            <a:miter lim="800000"/>
            <a:headEnd/>
            <a:tailEnd/>
          </a:ln>
        </p:spPr>
        <p:txBody>
          <a:bodyPr wrap="square">
            <a:spAutoFit/>
          </a:bodyPr>
          <a:lstStyle/>
          <a:p>
            <a:pPr eaLnBrk="1" fontAlgn="auto" hangingPunct="1">
              <a:spcBef>
                <a:spcPts val="0"/>
              </a:spcBef>
              <a:spcAft>
                <a:spcPts val="0"/>
              </a:spcAft>
            </a:pPr>
            <a:r>
              <a:rPr lang="it-IT" sz="1800" b="1" dirty="0" err="1" smtClean="0">
                <a:solidFill>
                  <a:prstClr val="black"/>
                </a:solidFill>
                <a:latin typeface="Century Gothic"/>
                <a:ea typeface="+mn-ea"/>
              </a:rPr>
              <a:t>FiCIM</a:t>
            </a:r>
            <a:r>
              <a:rPr lang="it-IT" sz="1800" b="1" dirty="0" smtClean="0">
                <a:solidFill>
                  <a:prstClr val="black"/>
                </a:solidFill>
                <a:latin typeface="Century Gothic"/>
                <a:ea typeface="+mn-ea"/>
              </a:rPr>
              <a:t>:</a:t>
            </a:r>
          </a:p>
          <a:p>
            <a:pPr eaLnBrk="1" fontAlgn="auto" hangingPunct="1">
              <a:spcBef>
                <a:spcPts val="0"/>
              </a:spcBef>
              <a:spcAft>
                <a:spcPts val="0"/>
              </a:spcAft>
            </a:pPr>
            <a:r>
              <a:rPr lang="it-IT" sz="1800" dirty="0" smtClean="0">
                <a:solidFill>
                  <a:prstClr val="black"/>
                </a:solidFill>
                <a:latin typeface="Century Gothic"/>
                <a:ea typeface="+mn-ea"/>
              </a:rPr>
              <a:t>(</a:t>
            </a:r>
            <a:r>
              <a:rPr lang="it-IT" sz="1800" dirty="0" err="1" smtClean="0">
                <a:solidFill>
                  <a:prstClr val="black"/>
                </a:solidFill>
                <a:latin typeface="Century Gothic"/>
                <a:ea typeface="+mn-ea"/>
              </a:rPr>
              <a:t>Brigolin</a:t>
            </a:r>
            <a:r>
              <a:rPr lang="it-IT" sz="1800" dirty="0" smtClean="0">
                <a:solidFill>
                  <a:prstClr val="black"/>
                </a:solidFill>
                <a:latin typeface="Century Gothic"/>
                <a:ea typeface="+mn-ea"/>
              </a:rPr>
              <a:t> </a:t>
            </a:r>
            <a:r>
              <a:rPr lang="it-IT" sz="1800" dirty="0" err="1" smtClean="0">
                <a:solidFill>
                  <a:prstClr val="black"/>
                </a:solidFill>
                <a:latin typeface="Century Gothic"/>
                <a:ea typeface="+mn-ea"/>
              </a:rPr>
              <a:t>et</a:t>
            </a:r>
            <a:r>
              <a:rPr lang="it-IT" sz="1800" dirty="0" smtClean="0">
                <a:solidFill>
                  <a:prstClr val="black"/>
                </a:solidFill>
                <a:latin typeface="Century Gothic"/>
                <a:ea typeface="+mn-ea"/>
              </a:rPr>
              <a:t> al., 2014. </a:t>
            </a:r>
            <a:r>
              <a:rPr lang="it-IT" sz="1800" dirty="0" err="1" smtClean="0">
                <a:solidFill>
                  <a:prstClr val="black"/>
                </a:solidFill>
                <a:latin typeface="Century Gothic"/>
                <a:ea typeface="+mn-ea"/>
              </a:rPr>
              <a:t>Aquaculture</a:t>
            </a:r>
            <a:r>
              <a:rPr lang="it-IT" sz="1800" dirty="0" smtClean="0">
                <a:solidFill>
                  <a:prstClr val="black"/>
                </a:solidFill>
                <a:latin typeface="Century Gothic"/>
                <a:ea typeface="+mn-ea"/>
              </a:rPr>
              <a:t> </a:t>
            </a:r>
            <a:r>
              <a:rPr lang="it-IT" sz="1800" dirty="0" err="1" smtClean="0">
                <a:solidFill>
                  <a:prstClr val="black"/>
                </a:solidFill>
                <a:latin typeface="Century Gothic"/>
                <a:ea typeface="+mn-ea"/>
              </a:rPr>
              <a:t>Environment</a:t>
            </a:r>
            <a:r>
              <a:rPr lang="it-IT" sz="1800" dirty="0" smtClean="0">
                <a:solidFill>
                  <a:prstClr val="black"/>
                </a:solidFill>
                <a:latin typeface="Century Gothic"/>
                <a:ea typeface="+mn-ea"/>
              </a:rPr>
              <a:t> </a:t>
            </a:r>
            <a:r>
              <a:rPr lang="it-IT" sz="1800" dirty="0" err="1" smtClean="0">
                <a:solidFill>
                  <a:prstClr val="black"/>
                </a:solidFill>
                <a:latin typeface="Century Gothic"/>
                <a:ea typeface="+mn-ea"/>
              </a:rPr>
              <a:t>Interactions</a:t>
            </a:r>
            <a:r>
              <a:rPr lang="it-IT" sz="1800" dirty="0" smtClean="0">
                <a:solidFill>
                  <a:prstClr val="black"/>
                </a:solidFill>
                <a:latin typeface="Century Gothic"/>
                <a:ea typeface="+mn-ea"/>
              </a:rPr>
              <a:t>)</a:t>
            </a:r>
          </a:p>
          <a:p>
            <a:pPr eaLnBrk="1" fontAlgn="auto" hangingPunct="1">
              <a:spcBef>
                <a:spcPts val="0"/>
              </a:spcBef>
              <a:spcAft>
                <a:spcPts val="0"/>
              </a:spcAft>
            </a:pPr>
            <a:endParaRPr lang="it-IT" sz="1800" b="1" dirty="0" smtClean="0">
              <a:solidFill>
                <a:prstClr val="black"/>
              </a:solidFill>
              <a:latin typeface="Century Gothic"/>
              <a:ea typeface="+mn-ea"/>
            </a:endParaRPr>
          </a:p>
          <a:p>
            <a:pPr eaLnBrk="1" fontAlgn="auto" hangingPunct="1">
              <a:spcBef>
                <a:spcPts val="0"/>
              </a:spcBef>
              <a:spcAft>
                <a:spcPts val="0"/>
              </a:spcAft>
            </a:pPr>
            <a:endParaRPr lang="it-IT" sz="1800" b="1" dirty="0" smtClean="0">
              <a:solidFill>
                <a:prstClr val="black"/>
              </a:solidFill>
              <a:latin typeface="Century Gothic"/>
              <a:ea typeface="+mn-ea"/>
            </a:endParaRPr>
          </a:p>
          <a:p>
            <a:pPr eaLnBrk="1" fontAlgn="auto" hangingPunct="1">
              <a:spcBef>
                <a:spcPts val="0"/>
              </a:spcBef>
              <a:spcAft>
                <a:spcPts val="0"/>
              </a:spcAft>
            </a:pPr>
            <a:r>
              <a:rPr lang="it-IT" sz="1800" b="1" dirty="0" smtClean="0">
                <a:solidFill>
                  <a:prstClr val="black"/>
                </a:solidFill>
                <a:latin typeface="Century Gothic"/>
                <a:ea typeface="+mn-ea"/>
              </a:rPr>
              <a:t>4modules:</a:t>
            </a:r>
          </a:p>
          <a:p>
            <a:pPr eaLnBrk="1" fontAlgn="auto" hangingPunct="1">
              <a:spcBef>
                <a:spcPts val="0"/>
              </a:spcBef>
              <a:spcAft>
                <a:spcPts val="0"/>
              </a:spcAft>
            </a:pPr>
            <a:r>
              <a:rPr lang="it-IT" sz="1800" dirty="0" smtClean="0">
                <a:solidFill>
                  <a:prstClr val="black"/>
                </a:solidFill>
                <a:latin typeface="Century Gothic"/>
                <a:ea typeface="+mn-ea"/>
              </a:rPr>
              <a:t>- </a:t>
            </a:r>
            <a:r>
              <a:rPr lang="it-IT" sz="1800" dirty="0" err="1" smtClean="0">
                <a:solidFill>
                  <a:prstClr val="black"/>
                </a:solidFill>
                <a:latin typeface="Century Gothic"/>
                <a:ea typeface="+mn-ea"/>
              </a:rPr>
              <a:t>Seabass</a:t>
            </a:r>
            <a:r>
              <a:rPr lang="it-IT" sz="1800" dirty="0" smtClean="0">
                <a:solidFill>
                  <a:prstClr val="black"/>
                </a:solidFill>
                <a:latin typeface="Century Gothic"/>
                <a:ea typeface="+mn-ea"/>
              </a:rPr>
              <a:t>/</a:t>
            </a:r>
            <a:r>
              <a:rPr lang="it-IT" sz="1800" dirty="0" err="1" smtClean="0">
                <a:solidFill>
                  <a:prstClr val="black"/>
                </a:solidFill>
                <a:latin typeface="Century Gothic"/>
                <a:ea typeface="+mn-ea"/>
              </a:rPr>
              <a:t>seabream</a:t>
            </a:r>
            <a:r>
              <a:rPr lang="it-IT" sz="1800" dirty="0" smtClean="0">
                <a:solidFill>
                  <a:prstClr val="black"/>
                </a:solidFill>
                <a:latin typeface="Century Gothic"/>
                <a:ea typeface="+mn-ea"/>
              </a:rPr>
              <a:t> </a:t>
            </a:r>
            <a:r>
              <a:rPr lang="it-IT" sz="1800" dirty="0" err="1" smtClean="0">
                <a:solidFill>
                  <a:prstClr val="black"/>
                </a:solidFill>
                <a:latin typeface="Century Gothic"/>
                <a:ea typeface="+mn-ea"/>
              </a:rPr>
              <a:t>individual</a:t>
            </a:r>
            <a:r>
              <a:rPr lang="it-IT" sz="1800" dirty="0" smtClean="0">
                <a:solidFill>
                  <a:prstClr val="black"/>
                </a:solidFill>
                <a:latin typeface="Century Gothic"/>
                <a:ea typeface="+mn-ea"/>
              </a:rPr>
              <a:t> </a:t>
            </a:r>
            <a:r>
              <a:rPr lang="it-IT" sz="1800" dirty="0" err="1" smtClean="0">
                <a:solidFill>
                  <a:prstClr val="black"/>
                </a:solidFill>
                <a:latin typeface="Century Gothic"/>
                <a:ea typeface="+mn-ea"/>
              </a:rPr>
              <a:t>bioenergetic</a:t>
            </a:r>
            <a:r>
              <a:rPr lang="it-IT" sz="1800" dirty="0" smtClean="0">
                <a:solidFill>
                  <a:prstClr val="black"/>
                </a:solidFill>
                <a:latin typeface="Century Gothic"/>
                <a:ea typeface="+mn-ea"/>
              </a:rPr>
              <a:t> </a:t>
            </a:r>
            <a:r>
              <a:rPr lang="it-IT" sz="1800" dirty="0" err="1" smtClean="0">
                <a:solidFill>
                  <a:prstClr val="black"/>
                </a:solidFill>
                <a:latin typeface="Century Gothic"/>
                <a:ea typeface="+mn-ea"/>
              </a:rPr>
              <a:t>model</a:t>
            </a:r>
            <a:endParaRPr lang="it-IT" sz="1800" dirty="0" smtClean="0">
              <a:solidFill>
                <a:prstClr val="black"/>
              </a:solidFill>
              <a:latin typeface="Century Gothic"/>
              <a:ea typeface="+mn-ea"/>
            </a:endParaRPr>
          </a:p>
          <a:p>
            <a:pPr eaLnBrk="1" fontAlgn="auto" hangingPunct="1">
              <a:spcBef>
                <a:spcPts val="0"/>
              </a:spcBef>
              <a:spcAft>
                <a:spcPts val="0"/>
              </a:spcAft>
            </a:pPr>
            <a:r>
              <a:rPr lang="it-IT" sz="1800" dirty="0" smtClean="0">
                <a:solidFill>
                  <a:prstClr val="black"/>
                </a:solidFill>
                <a:latin typeface="Century Gothic"/>
                <a:ea typeface="+mn-ea"/>
              </a:rPr>
              <a:t>- </a:t>
            </a:r>
            <a:r>
              <a:rPr lang="it-IT" sz="1800" dirty="0" err="1" smtClean="0">
                <a:solidFill>
                  <a:prstClr val="black"/>
                </a:solidFill>
                <a:latin typeface="Century Gothic"/>
                <a:ea typeface="+mn-ea"/>
              </a:rPr>
              <a:t>Population</a:t>
            </a:r>
            <a:r>
              <a:rPr lang="it-IT" sz="1800" dirty="0" smtClean="0">
                <a:solidFill>
                  <a:prstClr val="black"/>
                </a:solidFill>
                <a:latin typeface="Century Gothic"/>
                <a:ea typeface="+mn-ea"/>
              </a:rPr>
              <a:t> </a:t>
            </a:r>
            <a:r>
              <a:rPr lang="it-IT" sz="1800" dirty="0" err="1" smtClean="0">
                <a:solidFill>
                  <a:prstClr val="black"/>
                </a:solidFill>
                <a:latin typeface="Century Gothic"/>
                <a:ea typeface="+mn-ea"/>
              </a:rPr>
              <a:t>dynamics</a:t>
            </a:r>
            <a:endParaRPr lang="it-IT" sz="1800" dirty="0" smtClean="0">
              <a:solidFill>
                <a:prstClr val="black"/>
              </a:solidFill>
              <a:latin typeface="Century Gothic"/>
              <a:ea typeface="+mn-ea"/>
            </a:endParaRPr>
          </a:p>
          <a:p>
            <a:pPr eaLnBrk="1" fontAlgn="auto" hangingPunct="1">
              <a:spcBef>
                <a:spcPts val="0"/>
              </a:spcBef>
              <a:spcAft>
                <a:spcPts val="0"/>
              </a:spcAft>
            </a:pPr>
            <a:r>
              <a:rPr lang="it-IT" sz="1800" dirty="0" smtClean="0">
                <a:solidFill>
                  <a:prstClr val="black"/>
                </a:solidFill>
                <a:latin typeface="Century Gothic"/>
                <a:ea typeface="+mn-ea"/>
              </a:rPr>
              <a:t>- </a:t>
            </a:r>
            <a:r>
              <a:rPr lang="it-IT" sz="1800" dirty="0" err="1" smtClean="0">
                <a:solidFill>
                  <a:prstClr val="black"/>
                </a:solidFill>
                <a:latin typeface="Century Gothic"/>
                <a:ea typeface="+mn-ea"/>
              </a:rPr>
              <a:t>Particle-tracking</a:t>
            </a:r>
            <a:endParaRPr lang="it-IT" sz="1800" dirty="0" smtClean="0">
              <a:solidFill>
                <a:prstClr val="black"/>
              </a:solidFill>
              <a:latin typeface="Century Gothic"/>
              <a:ea typeface="+mn-ea"/>
            </a:endParaRPr>
          </a:p>
          <a:p>
            <a:pPr eaLnBrk="1" fontAlgn="auto" hangingPunct="1">
              <a:spcBef>
                <a:spcPts val="0"/>
              </a:spcBef>
              <a:spcAft>
                <a:spcPts val="0"/>
              </a:spcAft>
            </a:pPr>
            <a:r>
              <a:rPr lang="it-IT" sz="1800" dirty="0" smtClean="0">
                <a:solidFill>
                  <a:prstClr val="black"/>
                </a:solidFill>
                <a:latin typeface="Century Gothic"/>
                <a:ea typeface="+mn-ea"/>
              </a:rPr>
              <a:t>- </a:t>
            </a:r>
            <a:r>
              <a:rPr lang="it-IT" sz="1800" dirty="0" err="1" smtClean="0">
                <a:solidFill>
                  <a:prstClr val="black"/>
                </a:solidFill>
                <a:latin typeface="Century Gothic"/>
                <a:ea typeface="+mn-ea"/>
              </a:rPr>
              <a:t>Organic</a:t>
            </a:r>
            <a:r>
              <a:rPr lang="it-IT" sz="1800" dirty="0" smtClean="0">
                <a:solidFill>
                  <a:prstClr val="black"/>
                </a:solidFill>
                <a:latin typeface="Century Gothic"/>
                <a:ea typeface="+mn-ea"/>
              </a:rPr>
              <a:t> </a:t>
            </a:r>
            <a:r>
              <a:rPr lang="it-IT" sz="1800" dirty="0" err="1" smtClean="0">
                <a:solidFill>
                  <a:prstClr val="black"/>
                </a:solidFill>
                <a:latin typeface="Century Gothic"/>
                <a:ea typeface="+mn-ea"/>
              </a:rPr>
              <a:t>matter</a:t>
            </a:r>
            <a:r>
              <a:rPr lang="it-IT" sz="1800" dirty="0" smtClean="0">
                <a:solidFill>
                  <a:prstClr val="black"/>
                </a:solidFill>
                <a:latin typeface="Century Gothic"/>
                <a:ea typeface="+mn-ea"/>
              </a:rPr>
              <a:t> </a:t>
            </a:r>
            <a:r>
              <a:rPr lang="it-IT" sz="1800" dirty="0" err="1" smtClean="0">
                <a:solidFill>
                  <a:prstClr val="black"/>
                </a:solidFill>
                <a:latin typeface="Century Gothic"/>
                <a:ea typeface="+mn-ea"/>
              </a:rPr>
              <a:t>mineralization</a:t>
            </a:r>
            <a:endParaRPr lang="en-US" sz="1800" dirty="0">
              <a:solidFill>
                <a:prstClr val="black"/>
              </a:solidFill>
              <a:latin typeface="Century Gothic"/>
              <a:ea typeface="+mn-ea"/>
            </a:endParaRPr>
          </a:p>
          <a:p>
            <a:pPr eaLnBrk="1" fontAlgn="auto" hangingPunct="1">
              <a:spcBef>
                <a:spcPts val="0"/>
              </a:spcBef>
              <a:spcAft>
                <a:spcPts val="0"/>
              </a:spcAft>
            </a:pPr>
            <a:endParaRPr lang="en-US" sz="1800" dirty="0">
              <a:solidFill>
                <a:prstClr val="black"/>
              </a:solidFill>
              <a:latin typeface="Century Gothic"/>
              <a:ea typeface="+mn-ea"/>
            </a:endParaRPr>
          </a:p>
        </p:txBody>
      </p:sp>
    </p:spTree>
    <p:extLst>
      <p:ext uri="{BB962C8B-B14F-4D97-AF65-F5344CB8AC3E}">
        <p14:creationId xmlns:p14="http://schemas.microsoft.com/office/powerpoint/2010/main" xmlns="" val="372509865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10" descr="img_5.tiff"/>
          <p:cNvPicPr>
            <a:picLocks noChangeAspect="1"/>
          </p:cNvPicPr>
          <p:nvPr/>
        </p:nvPicPr>
        <p:blipFill>
          <a:blip r:embed="rId2" cstate="print"/>
          <a:srcRect/>
          <a:stretch>
            <a:fillRect/>
          </a:stretch>
        </p:blipFill>
        <p:spPr bwMode="auto">
          <a:xfrm>
            <a:off x="1071540" y="1205316"/>
            <a:ext cx="7865456" cy="4652576"/>
          </a:xfrm>
          <a:prstGeom prst="rect">
            <a:avLst/>
          </a:prstGeom>
          <a:noFill/>
          <a:ln w="9525">
            <a:noFill/>
            <a:miter lim="800000"/>
            <a:headEnd/>
            <a:tailEnd/>
          </a:ln>
        </p:spPr>
      </p:pic>
      <p:sp>
        <p:nvSpPr>
          <p:cNvPr id="3" name="CasellaDiTesto 10"/>
          <p:cNvSpPr txBox="1">
            <a:spLocks noChangeArrowheads="1"/>
          </p:cNvSpPr>
          <p:nvPr/>
        </p:nvSpPr>
        <p:spPr bwMode="auto">
          <a:xfrm>
            <a:off x="7715250" y="3500418"/>
            <a:ext cx="1085850" cy="461962"/>
          </a:xfrm>
          <a:prstGeom prst="rect">
            <a:avLst/>
          </a:prstGeom>
          <a:noFill/>
          <a:ln w="9525">
            <a:noFill/>
            <a:miter lim="800000"/>
            <a:headEnd/>
            <a:tailEnd/>
          </a:ln>
        </p:spPr>
        <p:txBody>
          <a:bodyPr>
            <a:spAutoFit/>
          </a:bodyPr>
          <a:lstStyle/>
          <a:p>
            <a:pPr eaLnBrk="1" fontAlgn="auto" hangingPunct="1">
              <a:spcBef>
                <a:spcPts val="0"/>
              </a:spcBef>
              <a:spcAft>
                <a:spcPts val="0"/>
              </a:spcAft>
              <a:defRPr/>
            </a:pPr>
            <a:r>
              <a:rPr lang="it-IT" b="1" dirty="0">
                <a:solidFill>
                  <a:prstClr val="black">
                    <a:lumMod val="75000"/>
                    <a:lumOff val="25000"/>
                  </a:prstClr>
                </a:solidFill>
                <a:latin typeface="Calibri" pitchFamily="34" charset="0"/>
                <a:ea typeface="+mn-ea"/>
              </a:rPr>
              <a:t>Site A</a:t>
            </a:r>
          </a:p>
        </p:txBody>
      </p:sp>
      <p:sp>
        <p:nvSpPr>
          <p:cNvPr id="4" name="CasellaDiTesto 10"/>
          <p:cNvSpPr txBox="1">
            <a:spLocks noChangeArrowheads="1"/>
          </p:cNvSpPr>
          <p:nvPr/>
        </p:nvSpPr>
        <p:spPr bwMode="auto">
          <a:xfrm>
            <a:off x="5643563" y="2786043"/>
            <a:ext cx="1085850" cy="461962"/>
          </a:xfrm>
          <a:prstGeom prst="rect">
            <a:avLst/>
          </a:prstGeom>
          <a:noFill/>
          <a:ln w="9525">
            <a:noFill/>
            <a:miter lim="800000"/>
            <a:headEnd/>
            <a:tailEnd/>
          </a:ln>
        </p:spPr>
        <p:txBody>
          <a:bodyPr>
            <a:spAutoFit/>
          </a:bodyPr>
          <a:lstStyle/>
          <a:p>
            <a:pPr eaLnBrk="1" fontAlgn="auto" hangingPunct="1">
              <a:spcBef>
                <a:spcPts val="0"/>
              </a:spcBef>
              <a:spcAft>
                <a:spcPts val="0"/>
              </a:spcAft>
              <a:defRPr/>
            </a:pPr>
            <a:r>
              <a:rPr lang="it-IT" b="1" dirty="0">
                <a:solidFill>
                  <a:prstClr val="black">
                    <a:lumMod val="75000"/>
                    <a:lumOff val="25000"/>
                  </a:prstClr>
                </a:solidFill>
                <a:latin typeface="Calibri" pitchFamily="34" charset="0"/>
                <a:ea typeface="+mn-ea"/>
              </a:rPr>
              <a:t>Site B</a:t>
            </a:r>
          </a:p>
        </p:txBody>
      </p:sp>
      <p:sp>
        <p:nvSpPr>
          <p:cNvPr id="5" name="Ovale 215"/>
          <p:cNvSpPr>
            <a:spLocks noChangeArrowheads="1"/>
          </p:cNvSpPr>
          <p:nvPr/>
        </p:nvSpPr>
        <p:spPr bwMode="auto">
          <a:xfrm>
            <a:off x="6072213" y="3714752"/>
            <a:ext cx="357187" cy="350838"/>
          </a:xfrm>
          <a:prstGeom prst="ellipse">
            <a:avLst/>
          </a:prstGeom>
          <a:noFill/>
          <a:ln w="25400" algn="ctr">
            <a:solidFill>
              <a:schemeClr val="tx1"/>
            </a:solidFill>
            <a:prstDash val="sysDash"/>
            <a:round/>
            <a:headEnd/>
            <a:tailEnd/>
          </a:ln>
        </p:spPr>
        <p:txBody>
          <a:bodyPr/>
          <a:lstStyle/>
          <a:p>
            <a:pPr defTabSz="4983163" eaLnBrk="1" fontAlgn="auto" hangingPunct="1">
              <a:spcBef>
                <a:spcPts val="0"/>
              </a:spcBef>
              <a:spcAft>
                <a:spcPts val="0"/>
              </a:spcAft>
            </a:pPr>
            <a:endParaRPr lang="it-IT" sz="9800">
              <a:solidFill>
                <a:prstClr val="black"/>
              </a:solidFill>
              <a:latin typeface="Century Gothic"/>
              <a:ea typeface="+mn-ea"/>
            </a:endParaRPr>
          </a:p>
        </p:txBody>
      </p:sp>
      <p:sp>
        <p:nvSpPr>
          <p:cNvPr id="6" name="Ovale 216"/>
          <p:cNvSpPr>
            <a:spLocks noChangeArrowheads="1"/>
          </p:cNvSpPr>
          <p:nvPr/>
        </p:nvSpPr>
        <p:spPr bwMode="auto">
          <a:xfrm>
            <a:off x="7858148" y="4357724"/>
            <a:ext cx="342900" cy="350837"/>
          </a:xfrm>
          <a:prstGeom prst="ellipse">
            <a:avLst/>
          </a:prstGeom>
          <a:noFill/>
          <a:ln w="25400" algn="ctr">
            <a:solidFill>
              <a:schemeClr val="tx1"/>
            </a:solidFill>
            <a:prstDash val="sysDash"/>
            <a:round/>
            <a:headEnd/>
            <a:tailEnd/>
          </a:ln>
        </p:spPr>
        <p:txBody>
          <a:bodyPr/>
          <a:lstStyle/>
          <a:p>
            <a:pPr defTabSz="4983163" eaLnBrk="1" fontAlgn="auto" hangingPunct="1">
              <a:spcBef>
                <a:spcPts val="0"/>
              </a:spcBef>
              <a:spcAft>
                <a:spcPts val="0"/>
              </a:spcAft>
            </a:pPr>
            <a:endParaRPr lang="it-IT" sz="9800">
              <a:solidFill>
                <a:prstClr val="black"/>
              </a:solidFill>
              <a:latin typeface="Century Gothic"/>
              <a:ea typeface="+mn-ea"/>
            </a:endParaRPr>
          </a:p>
        </p:txBody>
      </p:sp>
      <p:sp>
        <p:nvSpPr>
          <p:cNvPr id="9" name="Text Box 232"/>
          <p:cNvSpPr txBox="1">
            <a:spLocks noChangeArrowheads="1"/>
          </p:cNvSpPr>
          <p:nvPr/>
        </p:nvSpPr>
        <p:spPr bwMode="auto">
          <a:xfrm>
            <a:off x="1185914" y="-24"/>
            <a:ext cx="7672381" cy="1707045"/>
          </a:xfrm>
          <a:prstGeom prst="rect">
            <a:avLst/>
          </a:prstGeom>
          <a:noFill/>
          <a:ln w="9525">
            <a:noFill/>
            <a:miter lim="800000"/>
            <a:headEnd/>
            <a:tailEnd/>
          </a:ln>
        </p:spPr>
        <p:txBody>
          <a:bodyPr wrap="square" lIns="64937" tIns="32468" rIns="64937" bIns="32468">
            <a:spAutoFit/>
          </a:bodyPr>
          <a:lstStyle/>
          <a:p>
            <a:pPr eaLnBrk="1" fontAlgn="auto" hangingPunct="1">
              <a:spcBef>
                <a:spcPts val="0"/>
              </a:spcBef>
              <a:spcAft>
                <a:spcPts val="0"/>
              </a:spcAft>
              <a:defRPr/>
            </a:pPr>
            <a:r>
              <a:rPr lang="it-IT" sz="3200" b="1" u="sng" dirty="0" err="1" smtClean="0">
                <a:solidFill>
                  <a:prstClr val="black">
                    <a:lumMod val="75000"/>
                    <a:lumOff val="25000"/>
                  </a:prstClr>
                </a:solidFill>
                <a:latin typeface="Calibri" pitchFamily="34" charset="0"/>
                <a:ea typeface="+mn-ea"/>
              </a:rPr>
              <a:t>Space</a:t>
            </a:r>
            <a:r>
              <a:rPr lang="it-IT" sz="3200" b="1" u="sng" dirty="0" smtClean="0">
                <a:solidFill>
                  <a:prstClr val="black">
                    <a:lumMod val="75000"/>
                    <a:lumOff val="25000"/>
                  </a:prstClr>
                </a:solidFill>
                <a:latin typeface="Calibri" pitchFamily="34" charset="0"/>
                <a:ea typeface="+mn-ea"/>
              </a:rPr>
              <a:t> </a:t>
            </a:r>
            <a:r>
              <a:rPr lang="it-IT" sz="3200" b="1" u="sng" dirty="0" err="1" smtClean="0">
                <a:solidFill>
                  <a:prstClr val="black">
                    <a:lumMod val="75000"/>
                    <a:lumOff val="25000"/>
                  </a:prstClr>
                </a:solidFill>
                <a:latin typeface="Calibri" pitchFamily="34" charset="0"/>
                <a:ea typeface="+mn-ea"/>
              </a:rPr>
              <a:t>for</a:t>
            </a:r>
            <a:r>
              <a:rPr lang="it-IT" sz="3200" b="1" u="sng" dirty="0" smtClean="0">
                <a:solidFill>
                  <a:prstClr val="black">
                    <a:lumMod val="75000"/>
                    <a:lumOff val="25000"/>
                  </a:prstClr>
                </a:solidFill>
                <a:latin typeface="Calibri" pitchFamily="34" charset="0"/>
                <a:ea typeface="+mn-ea"/>
              </a:rPr>
              <a:t> </a:t>
            </a:r>
            <a:r>
              <a:rPr lang="it-IT" sz="3200" b="1" u="sng" dirty="0" err="1" smtClean="0">
                <a:solidFill>
                  <a:prstClr val="black">
                    <a:lumMod val="75000"/>
                    <a:lumOff val="25000"/>
                  </a:prstClr>
                </a:solidFill>
                <a:latin typeface="Calibri" pitchFamily="34" charset="0"/>
                <a:ea typeface="+mn-ea"/>
              </a:rPr>
              <a:t>aquaculture</a:t>
            </a:r>
            <a:r>
              <a:rPr lang="it-IT" sz="3200" b="1" u="sng" dirty="0" smtClean="0">
                <a:solidFill>
                  <a:prstClr val="black">
                    <a:lumMod val="75000"/>
                    <a:lumOff val="25000"/>
                  </a:prstClr>
                </a:solidFill>
                <a:latin typeface="Calibri" pitchFamily="34" charset="0"/>
                <a:ea typeface="+mn-ea"/>
              </a:rPr>
              <a:t> ? (</a:t>
            </a:r>
            <a:r>
              <a:rPr lang="it-IT" sz="3200" b="1" u="sng" dirty="0" err="1" smtClean="0">
                <a:solidFill>
                  <a:prstClr val="black">
                    <a:lumMod val="75000"/>
                    <a:lumOff val="25000"/>
                  </a:prstClr>
                </a:solidFill>
                <a:latin typeface="Calibri" pitchFamily="34" charset="0"/>
                <a:ea typeface="+mn-ea"/>
              </a:rPr>
              <a:t>white</a:t>
            </a:r>
            <a:r>
              <a:rPr lang="it-IT" sz="3200" b="1" u="sng" dirty="0" smtClean="0">
                <a:solidFill>
                  <a:prstClr val="black">
                    <a:lumMod val="75000"/>
                    <a:lumOff val="25000"/>
                  </a:prstClr>
                </a:solidFill>
                <a:latin typeface="Calibri" pitchFamily="34" charset="0"/>
                <a:ea typeface="+mn-ea"/>
              </a:rPr>
              <a:t> </a:t>
            </a:r>
            <a:r>
              <a:rPr lang="it-IT" sz="3200" b="1" u="sng" dirty="0" err="1" smtClean="0">
                <a:solidFill>
                  <a:prstClr val="black">
                    <a:lumMod val="75000"/>
                    <a:lumOff val="25000"/>
                  </a:prstClr>
                </a:solidFill>
                <a:latin typeface="Calibri" pitchFamily="34" charset="0"/>
                <a:ea typeface="+mn-ea"/>
              </a:rPr>
              <a:t>areas</a:t>
            </a:r>
            <a:r>
              <a:rPr lang="it-IT" sz="3200" b="1" u="sng" dirty="0" smtClean="0">
                <a:solidFill>
                  <a:prstClr val="black">
                    <a:lumMod val="75000"/>
                    <a:lumOff val="25000"/>
                  </a:prstClr>
                </a:solidFill>
                <a:latin typeface="Calibri" pitchFamily="34" charset="0"/>
                <a:ea typeface="+mn-ea"/>
              </a:rPr>
              <a:t>)</a:t>
            </a:r>
            <a:endParaRPr lang="it-IT" sz="3200" b="1" u="sng" dirty="0">
              <a:solidFill>
                <a:prstClr val="black">
                  <a:lumMod val="75000"/>
                  <a:lumOff val="25000"/>
                </a:prstClr>
              </a:solidFill>
              <a:latin typeface="Calibri" pitchFamily="34" charset="0"/>
              <a:ea typeface="+mn-ea"/>
            </a:endParaRPr>
          </a:p>
          <a:p>
            <a:pPr eaLnBrk="1" fontAlgn="auto" hangingPunct="1">
              <a:spcBef>
                <a:spcPts val="0"/>
              </a:spcBef>
              <a:spcAft>
                <a:spcPts val="0"/>
              </a:spcAft>
            </a:pPr>
            <a:endParaRPr lang="it-IT" sz="3200" b="1" dirty="0" smtClean="0">
              <a:solidFill>
                <a:srgbClr val="333333">
                  <a:lumMod val="50000"/>
                </a:srgbClr>
              </a:solidFill>
              <a:latin typeface="Calibri" pitchFamily="34" charset="0"/>
              <a:ea typeface="+mn-ea"/>
            </a:endParaRPr>
          </a:p>
          <a:p>
            <a:pPr eaLnBrk="1" fontAlgn="auto" hangingPunct="1">
              <a:spcBef>
                <a:spcPts val="0"/>
              </a:spcBef>
              <a:spcAft>
                <a:spcPts val="0"/>
              </a:spcAft>
            </a:pPr>
            <a:endParaRPr lang="it-IT" sz="3200" baseline="30000" dirty="0" smtClean="0">
              <a:solidFill>
                <a:srgbClr val="333333">
                  <a:lumMod val="50000"/>
                </a:srgbClr>
              </a:solidFill>
              <a:latin typeface="Calibri" pitchFamily="34" charset="0"/>
              <a:ea typeface="+mn-ea"/>
            </a:endParaRPr>
          </a:p>
          <a:p>
            <a:pPr eaLnBrk="1" fontAlgn="auto" hangingPunct="1">
              <a:spcBef>
                <a:spcPts val="0"/>
              </a:spcBef>
              <a:spcAft>
                <a:spcPts val="0"/>
              </a:spcAft>
            </a:pPr>
            <a:endParaRPr lang="it-IT" sz="3200" baseline="30000" dirty="0">
              <a:solidFill>
                <a:srgbClr val="333333">
                  <a:lumMod val="50000"/>
                </a:srgbClr>
              </a:solidFill>
              <a:latin typeface="Calibri" pitchFamily="34" charset="0"/>
              <a:ea typeface="+mn-ea"/>
            </a:endParaRPr>
          </a:p>
        </p:txBody>
      </p:sp>
    </p:spTree>
    <p:extLst>
      <p:ext uri="{BB962C8B-B14F-4D97-AF65-F5344CB8AC3E}">
        <p14:creationId xmlns:p14="http://schemas.microsoft.com/office/powerpoint/2010/main" xmlns="" val="2649831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kkord 15"/>
          <p:cNvSpPr/>
          <p:nvPr/>
        </p:nvSpPr>
        <p:spPr>
          <a:xfrm rot="16200000">
            <a:off x="3821843" y="1839034"/>
            <a:ext cx="1603853" cy="3298267"/>
          </a:xfrm>
          <a:prstGeom prst="chord">
            <a:avLst>
              <a:gd name="adj1" fmla="val 5404456"/>
              <a:gd name="adj2" fmla="val 16227339"/>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hangingPunct="1"/>
            <a:endParaRPr lang="de-DE" sz="1800">
              <a:solidFill>
                <a:prstClr val="white"/>
              </a:solidFill>
            </a:endParaRPr>
          </a:p>
        </p:txBody>
      </p:sp>
      <p:sp>
        <p:nvSpPr>
          <p:cNvPr id="3" name="Tijdelijke aanduiding voor tekst 4"/>
          <p:cNvSpPr txBox="1">
            <a:spLocks/>
          </p:cNvSpPr>
          <p:nvPr/>
        </p:nvSpPr>
        <p:spPr>
          <a:xfrm>
            <a:off x="221163" y="4022575"/>
            <a:ext cx="8701705" cy="1141953"/>
          </a:xfrm>
          <a:prstGeom prst="rect">
            <a:avLst/>
          </a:prstGeom>
        </p:spPr>
        <p:txBody>
          <a:bodyPr/>
          <a:lstStyle>
            <a:lvl1pPr marL="342900" indent="-342900" algn="l" defTabSz="457200" rtl="0" eaLnBrk="0" fontAlgn="base" hangingPunct="0">
              <a:spcBef>
                <a:spcPct val="20000"/>
              </a:spcBef>
              <a:spcAft>
                <a:spcPct val="0"/>
              </a:spcAft>
              <a:buFont typeface="Arial" pitchFamily="34" charset="0"/>
              <a:defRPr lang="en-US" sz="2400" kern="1200" baseline="0">
                <a:solidFill>
                  <a:srgbClr val="376092"/>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rgbClr val="1F497D"/>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rgbClr val="1F497D"/>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rgbClr val="1F497D"/>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nl-NL" sz="1800" dirty="0"/>
              <a:t>Stelzenmüller, </a:t>
            </a:r>
            <a:r>
              <a:rPr lang="nl-NL" sz="1800" dirty="0" smtClean="0"/>
              <a:t>V.*, </a:t>
            </a:r>
            <a:r>
              <a:rPr lang="nl-NL" sz="1800" dirty="0"/>
              <a:t>Schulze, </a:t>
            </a:r>
            <a:r>
              <a:rPr lang="nl-NL" sz="1800" dirty="0" smtClean="0"/>
              <a:t>T., </a:t>
            </a:r>
            <a:r>
              <a:rPr lang="nl-NL" sz="1800" dirty="0"/>
              <a:t>Sell, A</a:t>
            </a:r>
            <a:r>
              <a:rPr lang="nl-NL" sz="1800" dirty="0" smtClean="0"/>
              <a:t>., </a:t>
            </a:r>
            <a:r>
              <a:rPr lang="nl-NL" sz="1800" dirty="0"/>
              <a:t>Gimpel, </a:t>
            </a:r>
            <a:r>
              <a:rPr lang="nl-NL" sz="1800" dirty="0" smtClean="0"/>
              <a:t>A., </a:t>
            </a:r>
            <a:r>
              <a:rPr lang="nl-NL" sz="1800" dirty="0"/>
              <a:t>Bergh, O</a:t>
            </a:r>
            <a:r>
              <a:rPr lang="nl-NL" sz="1800" dirty="0" smtClean="0"/>
              <a:t>., </a:t>
            </a:r>
            <a:r>
              <a:rPr lang="nl-NL" sz="1800" dirty="0"/>
              <a:t>Soma, K., Ferreira J., Saurel, C., Gault, J., O’Hagan, A.M</a:t>
            </a:r>
            <a:r>
              <a:rPr lang="nl-NL" sz="1800" dirty="0" smtClean="0"/>
              <a:t>., </a:t>
            </a:r>
            <a:r>
              <a:rPr lang="nl-NL" sz="1800" dirty="0"/>
              <a:t>Bolman, B., Vale, C., Laurans, M., Fabi, G</a:t>
            </a:r>
            <a:r>
              <a:rPr lang="nl-NL" sz="1800" dirty="0" smtClean="0"/>
              <a:t>., </a:t>
            </a:r>
            <a:r>
              <a:rPr lang="nl-NL" sz="1800" dirty="0"/>
              <a:t>v. Oostenbrugge, H., Mäkinen. T</a:t>
            </a:r>
            <a:r>
              <a:rPr lang="nl-NL" sz="1800" dirty="0" smtClean="0"/>
              <a:t>., </a:t>
            </a:r>
            <a:r>
              <a:rPr lang="nl-NL" sz="1800" dirty="0"/>
              <a:t>Verner-Jeffreys, D. and Bello Gomez, E. </a:t>
            </a:r>
          </a:p>
        </p:txBody>
      </p:sp>
      <p:sp>
        <p:nvSpPr>
          <p:cNvPr id="8" name="Rechteck 7"/>
          <p:cNvSpPr/>
          <p:nvPr/>
        </p:nvSpPr>
        <p:spPr>
          <a:xfrm>
            <a:off x="272916" y="1965660"/>
            <a:ext cx="5999987" cy="1384995"/>
          </a:xfrm>
          <a:prstGeom prst="rect">
            <a:avLst/>
          </a:prstGeom>
        </p:spPr>
        <p:txBody>
          <a:bodyPr wrap="square">
            <a:spAutoFit/>
          </a:bodyPr>
          <a:lstStyle/>
          <a:p>
            <a:pPr defTabSz="457200" eaLnBrk="1" hangingPunct="1"/>
            <a:r>
              <a:rPr lang="en-US" sz="2800" dirty="0">
                <a:solidFill>
                  <a:prstClr val="white"/>
                </a:solidFill>
                <a:latin typeface="Arial"/>
                <a:ea typeface="ＭＳ Ｐゴシック" charset="-128"/>
              </a:rPr>
              <a:t>Development of guidance for better integration of aquaculture, fisheries and other activities in coastal waters</a:t>
            </a:r>
          </a:p>
        </p:txBody>
      </p:sp>
      <p:sp>
        <p:nvSpPr>
          <p:cNvPr id="18" name="Tijdelijke aanduiding voor tekst 4"/>
          <p:cNvSpPr txBox="1">
            <a:spLocks/>
          </p:cNvSpPr>
          <p:nvPr/>
        </p:nvSpPr>
        <p:spPr>
          <a:xfrm>
            <a:off x="118753" y="5743426"/>
            <a:ext cx="8582952" cy="551424"/>
          </a:xfrm>
          <a:prstGeom prst="rect">
            <a:avLst/>
          </a:prstGeom>
        </p:spPr>
        <p:txBody>
          <a:bodyPr/>
          <a:lstStyle>
            <a:lvl1pPr marL="342900" indent="-342900" algn="l" defTabSz="457200" rtl="0" eaLnBrk="0" fontAlgn="base" hangingPunct="0">
              <a:spcBef>
                <a:spcPct val="20000"/>
              </a:spcBef>
              <a:spcAft>
                <a:spcPct val="0"/>
              </a:spcAft>
              <a:buFont typeface="Arial" pitchFamily="34" charset="0"/>
              <a:defRPr lang="en-US" sz="2400" kern="1200" baseline="0">
                <a:solidFill>
                  <a:srgbClr val="376092"/>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rgbClr val="1F497D"/>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rgbClr val="1F497D"/>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rgbClr val="1F497D"/>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sz="1400" dirty="0" smtClean="0"/>
              <a:t>*vanessa.stelzenmueller@ti.bund.de, </a:t>
            </a:r>
            <a:r>
              <a:rPr lang="de-DE" sz="1400" dirty="0" err="1" smtClean="0"/>
              <a:t>Thünen</a:t>
            </a:r>
            <a:r>
              <a:rPr lang="de-DE" sz="1400" dirty="0" smtClean="0"/>
              <a:t>-Institute of </a:t>
            </a:r>
            <a:r>
              <a:rPr lang="de-DE" sz="1400" dirty="0" err="1"/>
              <a:t>Sea</a:t>
            </a:r>
            <a:r>
              <a:rPr lang="de-DE" sz="1400" dirty="0"/>
              <a:t> </a:t>
            </a:r>
            <a:r>
              <a:rPr lang="de-DE" sz="1400" dirty="0" err="1" smtClean="0"/>
              <a:t>Fisheries</a:t>
            </a:r>
            <a:r>
              <a:rPr lang="de-DE" sz="1400" dirty="0" smtClean="0"/>
              <a:t>, Hamburg, Germany</a:t>
            </a:r>
            <a:endParaRPr lang="nl-NL" sz="1400" dirty="0"/>
          </a:p>
        </p:txBody>
      </p:sp>
      <p:pic>
        <p:nvPicPr>
          <p:cNvPr id="2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09232" y="5487069"/>
            <a:ext cx="1634768" cy="6547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5" name="Tijdelijke aanduiding voor tekst 4"/>
          <p:cNvSpPr txBox="1">
            <a:spLocks/>
          </p:cNvSpPr>
          <p:nvPr/>
        </p:nvSpPr>
        <p:spPr>
          <a:xfrm>
            <a:off x="15" y="183363"/>
            <a:ext cx="8701705" cy="391934"/>
          </a:xfrm>
          <a:prstGeom prst="rect">
            <a:avLst/>
          </a:prstGeom>
        </p:spPr>
        <p:txBody>
          <a:bodyPr/>
          <a:lstStyle>
            <a:lvl1pPr marL="342900" indent="-342900" algn="l" defTabSz="457200" rtl="0" eaLnBrk="0" fontAlgn="base" hangingPunct="0">
              <a:spcBef>
                <a:spcPct val="20000"/>
              </a:spcBef>
              <a:spcAft>
                <a:spcPct val="0"/>
              </a:spcAft>
              <a:buFont typeface="Arial" pitchFamily="34" charset="0"/>
              <a:defRPr lang="en-US" sz="2400" kern="1200" baseline="0">
                <a:solidFill>
                  <a:srgbClr val="376092"/>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rgbClr val="1F497D"/>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rgbClr val="1F497D"/>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rgbClr val="1F497D"/>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sz="1600" dirty="0" smtClean="0"/>
              <a:t>ICES ASC – Session I – 09/24/2013 </a:t>
            </a:r>
            <a:endParaRPr lang="nl-NL" sz="16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43024" y="70314"/>
            <a:ext cx="6093402" cy="584775"/>
          </a:xfrm>
          <a:prstGeom prst="rect">
            <a:avLst/>
          </a:prstGeom>
          <a:noFill/>
        </p:spPr>
        <p:txBody>
          <a:bodyPr wrap="square" rtlCol="0">
            <a:spAutoFit/>
          </a:bodyPr>
          <a:lstStyle/>
          <a:p>
            <a:pPr defTabSz="457200" eaLnBrk="1" hangingPunct="1"/>
            <a:r>
              <a:rPr lang="en-US" sz="3200" b="1" dirty="0" smtClean="0">
                <a:solidFill>
                  <a:prstClr val="white"/>
                </a:solidFill>
              </a:rPr>
              <a:t>COEXIST case study areas</a:t>
            </a:r>
            <a:endParaRPr lang="en-US" sz="3200" b="1" dirty="0">
              <a:solidFill>
                <a:prstClr val="white"/>
              </a:solidFill>
            </a:endParaRPr>
          </a:p>
        </p:txBody>
      </p:sp>
      <p:pic>
        <p:nvPicPr>
          <p:cNvPr id="5" name="Grafik 4"/>
          <p:cNvPicPr/>
          <p:nvPr/>
        </p:nvPicPr>
        <p:blipFill>
          <a:blip r:embed="rId3" cstate="print">
            <a:extLst>
              <a:ext uri="{28A0092B-C50C-407E-A947-70E740481C1C}">
                <a14:useLocalDpi xmlns:a14="http://schemas.microsoft.com/office/drawing/2010/main" xmlns="" val="0"/>
              </a:ext>
            </a:extLst>
          </a:blip>
          <a:stretch>
            <a:fillRect/>
          </a:stretch>
        </p:blipFill>
        <p:spPr>
          <a:xfrm>
            <a:off x="83125" y="781080"/>
            <a:ext cx="5886450" cy="4924425"/>
          </a:xfrm>
          <a:prstGeom prst="rect">
            <a:avLst/>
          </a:prstGeom>
          <a:ln>
            <a:noFill/>
          </a:ln>
          <a:effectLst>
            <a:outerShdw blurRad="292100" dist="139700" dir="2700000" algn="tl" rotWithShape="0">
              <a:srgbClr val="333333">
                <a:alpha val="65000"/>
              </a:srgbClr>
            </a:outerShdw>
          </a:effectLst>
        </p:spPr>
      </p:pic>
      <p:pic>
        <p:nvPicPr>
          <p:cNvPr id="6"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593" r="53526" b="7829"/>
          <a:stretch/>
        </p:blipFill>
        <p:spPr bwMode="auto">
          <a:xfrm>
            <a:off x="6234559" y="2174484"/>
            <a:ext cx="2909455" cy="26706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2742559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1292" y="70314"/>
            <a:ext cx="6325142" cy="584775"/>
          </a:xfrm>
          <a:prstGeom prst="rect">
            <a:avLst/>
          </a:prstGeom>
          <a:noFill/>
        </p:spPr>
        <p:txBody>
          <a:bodyPr wrap="square" rtlCol="0">
            <a:spAutoFit/>
          </a:bodyPr>
          <a:lstStyle/>
          <a:p>
            <a:pPr defTabSz="457200" eaLnBrk="1" hangingPunct="1"/>
            <a:r>
              <a:rPr lang="en-US" sz="3200" b="1" dirty="0">
                <a:solidFill>
                  <a:prstClr val="white"/>
                </a:solidFill>
              </a:rPr>
              <a:t>Spatial management </a:t>
            </a:r>
            <a:r>
              <a:rPr lang="en-US" sz="3200" b="1" dirty="0" smtClean="0">
                <a:solidFill>
                  <a:prstClr val="white"/>
                </a:solidFill>
              </a:rPr>
              <a:t>questions</a:t>
            </a:r>
            <a:endParaRPr lang="en-US" sz="3200" b="1" dirty="0">
              <a:solidFill>
                <a:prstClr val="white"/>
              </a:solidFill>
            </a:endParaRPr>
          </a:p>
        </p:txBody>
      </p:sp>
      <p:sp>
        <p:nvSpPr>
          <p:cNvPr id="8" name="Rectangle 112"/>
          <p:cNvSpPr>
            <a:spLocks noChangeArrowheads="1"/>
          </p:cNvSpPr>
          <p:nvPr/>
        </p:nvSpPr>
        <p:spPr bwMode="auto">
          <a:xfrm>
            <a:off x="111291" y="850003"/>
            <a:ext cx="8642350" cy="757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round/>
                <a:headEnd/>
                <a:tailEnd/>
              </a14:hiddenLine>
            </a:ext>
          </a:extLst>
        </p:spPr>
        <p:txBody>
          <a:bodyPr lIns="144000" rIns="144000"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457200" eaLnBrk="1" hangingPunct="1"/>
            <a:r>
              <a:rPr lang="en-IE" altLang="zh-CN" sz="1800" b="1" dirty="0" smtClean="0">
                <a:solidFill>
                  <a:srgbClr val="1F497D"/>
                </a:solidFill>
                <a:latin typeface="Trebuchet MS" pitchFamily="34" charset="0"/>
                <a:ea typeface="ヒラギノ角ゴ Pro W3"/>
                <a:cs typeface="ヒラギノ角ゴ Pro W3"/>
              </a:rPr>
              <a:t>16  Key questions on spatial management </a:t>
            </a:r>
            <a:endParaRPr lang="en-IE" altLang="zh-CN" sz="1800" b="1" dirty="0">
              <a:solidFill>
                <a:srgbClr val="1F497D"/>
              </a:solidFill>
              <a:latin typeface="Trebuchet MS" pitchFamily="34" charset="0"/>
              <a:ea typeface="ヒラギノ角ゴ Pro W3"/>
              <a:cs typeface="ヒラギノ角ゴ Pro W3"/>
            </a:endParaRPr>
          </a:p>
        </p:txBody>
      </p:sp>
      <p:cxnSp>
        <p:nvCxnSpPr>
          <p:cNvPr id="7" name="Gerade Verbindung 6"/>
          <p:cNvCxnSpPr/>
          <p:nvPr/>
        </p:nvCxnSpPr>
        <p:spPr>
          <a:xfrm flipV="1">
            <a:off x="2339454" y="1377568"/>
            <a:ext cx="4096993" cy="11875"/>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Gerade Verbindung mit Pfeil 9"/>
          <p:cNvCxnSpPr/>
          <p:nvPr/>
        </p:nvCxnSpPr>
        <p:spPr>
          <a:xfrm>
            <a:off x="2339439" y="1365693"/>
            <a:ext cx="0" cy="2177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Gerade Verbindung mit Pfeil 12"/>
          <p:cNvCxnSpPr/>
          <p:nvPr/>
        </p:nvCxnSpPr>
        <p:spPr>
          <a:xfrm>
            <a:off x="4498768" y="1377609"/>
            <a:ext cx="0" cy="2177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Gerade Verbindung mit Pfeil 13"/>
          <p:cNvCxnSpPr/>
          <p:nvPr/>
        </p:nvCxnSpPr>
        <p:spPr>
          <a:xfrm>
            <a:off x="6436432" y="1397030"/>
            <a:ext cx="0" cy="2177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3" name="Diagramm 2"/>
          <p:cNvGraphicFramePr/>
          <p:nvPr>
            <p:extLst>
              <p:ext uri="{D42A27DB-BD31-4B8C-83A1-F6EECF244321}">
                <p14:modId xmlns:p14="http://schemas.microsoft.com/office/powerpoint/2010/main" xmlns="" val="4165830875"/>
              </p:ext>
            </p:extLst>
          </p:nvPr>
        </p:nvGraphicFramePr>
        <p:xfrm>
          <a:off x="1384465" y="162667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4075589777"/>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2210" t="4549" r="8242" b="4008"/>
          <a:stretch/>
        </p:blipFill>
        <p:spPr bwMode="auto">
          <a:xfrm>
            <a:off x="106928" y="619439"/>
            <a:ext cx="5202141" cy="62029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feld 3"/>
          <p:cNvSpPr txBox="1"/>
          <p:nvPr/>
        </p:nvSpPr>
        <p:spPr>
          <a:xfrm>
            <a:off x="111292" y="70314"/>
            <a:ext cx="6325142" cy="584775"/>
          </a:xfrm>
          <a:prstGeom prst="rect">
            <a:avLst/>
          </a:prstGeom>
          <a:noFill/>
        </p:spPr>
        <p:txBody>
          <a:bodyPr wrap="square" rtlCol="0">
            <a:spAutoFit/>
          </a:bodyPr>
          <a:lstStyle/>
          <a:p>
            <a:pPr defTabSz="457200" eaLnBrk="1" hangingPunct="1"/>
            <a:r>
              <a:rPr lang="en-US" sz="3200" b="1" dirty="0">
                <a:solidFill>
                  <a:prstClr val="white"/>
                </a:solidFill>
              </a:rPr>
              <a:t>Spatial management </a:t>
            </a:r>
            <a:r>
              <a:rPr lang="en-US" sz="3200" b="1" dirty="0" smtClean="0">
                <a:solidFill>
                  <a:prstClr val="white"/>
                </a:solidFill>
              </a:rPr>
              <a:t>tools</a:t>
            </a:r>
            <a:endParaRPr lang="en-US" sz="3200" b="1" dirty="0">
              <a:solidFill>
                <a:prstClr val="white"/>
              </a:solidFill>
            </a:endParaRP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09084" y="1591293"/>
            <a:ext cx="3678965" cy="34377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Rechteck 5"/>
          <p:cNvSpPr/>
          <p:nvPr/>
        </p:nvSpPr>
        <p:spPr>
          <a:xfrm>
            <a:off x="5839711" y="1188435"/>
            <a:ext cx="2190997" cy="400110"/>
          </a:xfrm>
          <a:prstGeom prst="rect">
            <a:avLst/>
          </a:prstGeom>
        </p:spPr>
        <p:txBody>
          <a:bodyPr wrap="square">
            <a:spAutoFit/>
          </a:bodyPr>
          <a:lstStyle/>
          <a:p>
            <a:pPr defTabSz="457200" eaLnBrk="1" hangingPunct="1"/>
            <a:r>
              <a:rPr lang="en-US" sz="2000" dirty="0" smtClean="0">
                <a:solidFill>
                  <a:srgbClr val="1F497D"/>
                </a:solidFill>
                <a:latin typeface="Arial"/>
                <a:ea typeface="ＭＳ Ｐゴシック" charset="-128"/>
              </a:rPr>
              <a:t>Tool fact sheets</a:t>
            </a:r>
            <a:endParaRPr lang="de-DE" sz="1800" dirty="0">
              <a:solidFill>
                <a:prstClr val="black"/>
              </a:solidFill>
            </a:endParaRPr>
          </a:p>
        </p:txBody>
      </p:sp>
    </p:spTree>
    <p:extLst>
      <p:ext uri="{BB962C8B-B14F-4D97-AF65-F5344CB8AC3E}">
        <p14:creationId xmlns:p14="http://schemas.microsoft.com/office/powerpoint/2010/main" xmlns="" val="3017671427"/>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1292" y="70314"/>
            <a:ext cx="6325142" cy="584775"/>
          </a:xfrm>
          <a:prstGeom prst="rect">
            <a:avLst/>
          </a:prstGeom>
          <a:noFill/>
        </p:spPr>
        <p:txBody>
          <a:bodyPr wrap="square" rtlCol="0">
            <a:spAutoFit/>
          </a:bodyPr>
          <a:lstStyle/>
          <a:p>
            <a:pPr defTabSz="457200" eaLnBrk="1" hangingPunct="1"/>
            <a:r>
              <a:rPr lang="en-US" sz="3200" b="1" dirty="0" smtClean="0">
                <a:solidFill>
                  <a:prstClr val="white"/>
                </a:solidFill>
              </a:rPr>
              <a:t>CS Illustrations</a:t>
            </a:r>
            <a:endParaRPr lang="en-US" sz="3200" b="1" dirty="0">
              <a:solidFill>
                <a:prstClr val="white"/>
              </a:solidFill>
            </a:endParaRPr>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5289"/>
          <a:stretch/>
        </p:blipFill>
        <p:spPr bwMode="auto">
          <a:xfrm>
            <a:off x="3645727" y="-8768"/>
            <a:ext cx="5498276" cy="68667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2" name="Gruppieren 6"/>
          <p:cNvGrpSpPr/>
          <p:nvPr/>
        </p:nvGrpSpPr>
        <p:grpSpPr>
          <a:xfrm>
            <a:off x="567037" y="1388679"/>
            <a:ext cx="2706824" cy="1558262"/>
            <a:chOff x="2193726" y="3100"/>
            <a:chExt cx="1708546" cy="854273"/>
          </a:xfrm>
        </p:grpSpPr>
        <p:sp>
          <p:nvSpPr>
            <p:cNvPr id="8" name="Abgerundetes Rechteck 7"/>
            <p:cNvSpPr/>
            <p:nvPr/>
          </p:nvSpPr>
          <p:spPr>
            <a:xfrm>
              <a:off x="2193726" y="3100"/>
              <a:ext cx="1708546" cy="854273"/>
            </a:xfrm>
            <a:prstGeom prst="roundRect">
              <a:avLst>
                <a:gd name="adj" fmla="val 10000"/>
              </a:avLst>
            </a:prstGeom>
            <a:solidFill>
              <a:srgbClr val="A1D320"/>
            </a:solidFill>
            <a:ln>
              <a:solidFill>
                <a:srgbClr val="A1D32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Abgerundetes Rechteck 4"/>
            <p:cNvSpPr/>
            <p:nvPr/>
          </p:nvSpPr>
          <p:spPr>
            <a:xfrm>
              <a:off x="2218747" y="28121"/>
              <a:ext cx="1658504" cy="8042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 tIns="16510" rIns="24765" bIns="16510" numCol="1" spcCol="1270" anchor="ctr" anchorCtr="0">
              <a:noAutofit/>
            </a:bodyPr>
            <a:lstStyle/>
            <a:p>
              <a:pPr algn="ctr" defTabSz="577850" eaLnBrk="1" hangingPunct="1">
                <a:lnSpc>
                  <a:spcPct val="90000"/>
                </a:lnSpc>
                <a:spcAft>
                  <a:spcPct val="35000"/>
                </a:spcAft>
              </a:pPr>
              <a:r>
                <a:rPr lang="en-US" sz="2000" dirty="0" smtClean="0">
                  <a:solidFill>
                    <a:prstClr val="white"/>
                  </a:solidFill>
                </a:rPr>
                <a:t>Monitoring and evaluation of spatial management options</a:t>
              </a:r>
              <a:endParaRPr lang="en-US" sz="2000" dirty="0">
                <a:solidFill>
                  <a:prstClr val="white"/>
                </a:solidFill>
              </a:endParaRPr>
            </a:p>
          </p:txBody>
        </p:sp>
      </p:grpSp>
    </p:spTree>
    <p:extLst>
      <p:ext uri="{BB962C8B-B14F-4D97-AF65-F5344CB8AC3E}">
        <p14:creationId xmlns:p14="http://schemas.microsoft.com/office/powerpoint/2010/main" xmlns="" val="2344882388"/>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 y="57471"/>
            <a:ext cx="8474571" cy="584775"/>
          </a:xfrm>
          <a:prstGeom prst="rect">
            <a:avLst/>
          </a:prstGeom>
          <a:noFill/>
        </p:spPr>
        <p:txBody>
          <a:bodyPr wrap="square" rtlCol="0">
            <a:spAutoFit/>
          </a:bodyPr>
          <a:lstStyle/>
          <a:p>
            <a:pPr defTabSz="457200" eaLnBrk="1" hangingPunct="1"/>
            <a:r>
              <a:rPr lang="en-US" sz="3200" b="1" dirty="0" smtClean="0">
                <a:solidFill>
                  <a:prstClr val="white"/>
                </a:solidFill>
              </a:rPr>
              <a:t>Cross case study comparison</a:t>
            </a:r>
            <a:endParaRPr lang="en-US" sz="3200" b="1" dirty="0">
              <a:solidFill>
                <a:prstClr val="white"/>
              </a:solidFill>
            </a:endParaRPr>
          </a:p>
        </p:txBody>
      </p:sp>
      <p:pic>
        <p:nvPicPr>
          <p:cNvPr id="10" name="Grafik 9"/>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1869" y="2208502"/>
            <a:ext cx="7249556" cy="3586658"/>
          </a:xfrm>
          <a:prstGeom prst="rect">
            <a:avLst/>
          </a:prstGeom>
          <a:noFill/>
        </p:spPr>
      </p:pic>
      <p:sp>
        <p:nvSpPr>
          <p:cNvPr id="5" name="Rechteck 4"/>
          <p:cNvSpPr/>
          <p:nvPr/>
        </p:nvSpPr>
        <p:spPr>
          <a:xfrm>
            <a:off x="437437" y="1464314"/>
            <a:ext cx="6082114" cy="400110"/>
          </a:xfrm>
          <a:prstGeom prst="rect">
            <a:avLst/>
          </a:prstGeom>
        </p:spPr>
        <p:txBody>
          <a:bodyPr wrap="none">
            <a:spAutoFit/>
          </a:bodyPr>
          <a:lstStyle/>
          <a:p>
            <a:pPr defTabSz="457200" eaLnBrk="1" hangingPunct="1"/>
            <a:r>
              <a:rPr lang="en-US" sz="2000" dirty="0" err="1" smtClean="0">
                <a:solidFill>
                  <a:srgbClr val="1F497D"/>
                </a:solidFill>
                <a:latin typeface="Arial"/>
                <a:ea typeface="ＭＳ Ｐゴシック" charset="-128"/>
              </a:rPr>
              <a:t>Standardised</a:t>
            </a:r>
            <a:r>
              <a:rPr lang="en-US" sz="2000" dirty="0" smtClean="0">
                <a:solidFill>
                  <a:srgbClr val="1F497D"/>
                </a:solidFill>
                <a:latin typeface="Arial"/>
                <a:ea typeface="ＭＳ Ｐゴシック" charset="-128"/>
              </a:rPr>
              <a:t> assessment of conflicts and synergies</a:t>
            </a:r>
            <a:endParaRPr lang="de-DE" sz="1800" dirty="0">
              <a:solidFill>
                <a:prstClr val="black"/>
              </a:solidFill>
            </a:endParaRPr>
          </a:p>
        </p:txBody>
      </p:sp>
      <p:pic>
        <p:nvPicPr>
          <p:cNvPr id="13" name="Grafik 12"/>
          <p:cNvPicPr/>
          <p:nvPr/>
        </p:nvPicPr>
        <p:blipFill>
          <a:blip r:embed="rId3" cstate="print">
            <a:extLst>
              <a:ext uri="{28A0092B-C50C-407E-A947-70E740481C1C}">
                <a14:useLocalDpi xmlns:a14="http://schemas.microsoft.com/office/drawing/2010/main" xmlns="" val="0"/>
              </a:ext>
            </a:extLst>
          </a:blip>
          <a:stretch>
            <a:fillRect/>
          </a:stretch>
        </p:blipFill>
        <p:spPr>
          <a:xfrm>
            <a:off x="6519551" y="1429180"/>
            <a:ext cx="2458194" cy="2462213"/>
          </a:xfrm>
          <a:prstGeom prst="rect">
            <a:avLst/>
          </a:prstGeom>
          <a:noFill/>
          <a:ln>
            <a:noFill/>
          </a:ln>
        </p:spPr>
      </p:pic>
      <p:sp>
        <p:nvSpPr>
          <p:cNvPr id="6" name="Rechteck 5"/>
          <p:cNvSpPr/>
          <p:nvPr/>
        </p:nvSpPr>
        <p:spPr>
          <a:xfrm>
            <a:off x="639317" y="5690108"/>
            <a:ext cx="8338428" cy="523220"/>
          </a:xfrm>
          <a:prstGeom prst="rect">
            <a:avLst/>
          </a:prstGeom>
        </p:spPr>
        <p:txBody>
          <a:bodyPr wrap="square">
            <a:spAutoFit/>
          </a:bodyPr>
          <a:lstStyle/>
          <a:p>
            <a:pPr defTabSz="457200" eaLnBrk="1" hangingPunct="1"/>
            <a:r>
              <a:rPr lang="de-DE" sz="1400" dirty="0" smtClean="0">
                <a:solidFill>
                  <a:prstClr val="black"/>
                </a:solidFill>
                <a:hlinkClick r:id="rId4"/>
              </a:rPr>
              <a:t>D5.1: coexistproject.eu/</a:t>
            </a:r>
            <a:r>
              <a:rPr lang="de-DE" sz="1400" dirty="0" err="1" smtClean="0">
                <a:solidFill>
                  <a:prstClr val="black"/>
                </a:solidFill>
                <a:hlinkClick r:id="rId4"/>
              </a:rPr>
              <a:t>images</a:t>
            </a:r>
            <a:r>
              <a:rPr lang="de-DE" sz="1400" dirty="0" smtClean="0">
                <a:solidFill>
                  <a:prstClr val="black"/>
                </a:solidFill>
                <a:hlinkClick r:id="rId4"/>
              </a:rPr>
              <a:t>/COEXIST/</a:t>
            </a:r>
            <a:r>
              <a:rPr lang="de-DE" sz="1400" dirty="0" err="1" smtClean="0">
                <a:solidFill>
                  <a:prstClr val="black"/>
                </a:solidFill>
                <a:hlinkClick r:id="rId4"/>
              </a:rPr>
              <a:t>deliverables</a:t>
            </a:r>
            <a:r>
              <a:rPr lang="de-DE" sz="1400" dirty="0" smtClean="0">
                <a:solidFill>
                  <a:prstClr val="black"/>
                </a:solidFill>
                <a:hlinkClick r:id="rId4"/>
              </a:rPr>
              <a:t>/WP5/COEXIST_245178_D5.1_Final.pdf</a:t>
            </a:r>
            <a:endParaRPr lang="de-DE" sz="1400" dirty="0" smtClean="0">
              <a:solidFill>
                <a:prstClr val="black"/>
              </a:solidFill>
            </a:endParaRPr>
          </a:p>
          <a:p>
            <a:pPr defTabSz="457200" eaLnBrk="1" hangingPunct="1"/>
            <a:endParaRPr lang="de-DE" sz="1400" dirty="0">
              <a:solidFill>
                <a:prstClr val="black"/>
              </a:solidFill>
            </a:endParaRPr>
          </a:p>
        </p:txBody>
      </p:sp>
    </p:spTree>
    <p:extLst>
      <p:ext uri="{BB962C8B-B14F-4D97-AF65-F5344CB8AC3E}">
        <p14:creationId xmlns:p14="http://schemas.microsoft.com/office/powerpoint/2010/main" xmlns="" val="1564378807"/>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 y="57471"/>
            <a:ext cx="8474571" cy="584775"/>
          </a:xfrm>
          <a:prstGeom prst="rect">
            <a:avLst/>
          </a:prstGeom>
          <a:noFill/>
        </p:spPr>
        <p:txBody>
          <a:bodyPr wrap="square" rtlCol="0">
            <a:spAutoFit/>
          </a:bodyPr>
          <a:lstStyle/>
          <a:p>
            <a:pPr defTabSz="457200" eaLnBrk="1" hangingPunct="1"/>
            <a:r>
              <a:rPr lang="en-US" sz="3200" b="1" dirty="0" smtClean="0">
                <a:solidFill>
                  <a:prstClr val="white"/>
                </a:solidFill>
              </a:rPr>
              <a:t>Cross case study comparison</a:t>
            </a:r>
            <a:endParaRPr lang="en-US" sz="3200" b="1" dirty="0">
              <a:solidFill>
                <a:prstClr val="white"/>
              </a:solidFill>
            </a:endParaRPr>
          </a:p>
        </p:txBody>
      </p:sp>
      <p:sp>
        <p:nvSpPr>
          <p:cNvPr id="5" name="Rechteck 4"/>
          <p:cNvSpPr/>
          <p:nvPr/>
        </p:nvSpPr>
        <p:spPr>
          <a:xfrm>
            <a:off x="254348" y="1281609"/>
            <a:ext cx="6082114" cy="400110"/>
          </a:xfrm>
          <a:prstGeom prst="rect">
            <a:avLst/>
          </a:prstGeom>
        </p:spPr>
        <p:txBody>
          <a:bodyPr wrap="none">
            <a:spAutoFit/>
          </a:bodyPr>
          <a:lstStyle/>
          <a:p>
            <a:pPr defTabSz="457200" eaLnBrk="1" hangingPunct="1"/>
            <a:r>
              <a:rPr lang="en-US" sz="2000" dirty="0" err="1" smtClean="0">
                <a:solidFill>
                  <a:srgbClr val="1F497D"/>
                </a:solidFill>
                <a:latin typeface="Arial"/>
                <a:ea typeface="ＭＳ Ｐゴシック" charset="-128"/>
              </a:rPr>
              <a:t>Standardised</a:t>
            </a:r>
            <a:r>
              <a:rPr lang="en-US" sz="2000" dirty="0" smtClean="0">
                <a:solidFill>
                  <a:srgbClr val="1F497D"/>
                </a:solidFill>
                <a:latin typeface="Arial"/>
                <a:ea typeface="ＭＳ Ｐゴシック" charset="-128"/>
              </a:rPr>
              <a:t> assessment of conflicts and synergies</a:t>
            </a:r>
            <a:endParaRPr lang="de-DE" sz="1800" dirty="0">
              <a:solidFill>
                <a:prstClr val="black"/>
              </a:solidFill>
            </a:endParaRPr>
          </a:p>
        </p:txBody>
      </p:sp>
      <p:pic>
        <p:nvPicPr>
          <p:cNvPr id="13" name="Grafik 12"/>
          <p:cNvPicPr/>
          <p:nvPr/>
        </p:nvPicPr>
        <p:blipFill>
          <a:blip r:embed="rId2" cstate="print">
            <a:extLst>
              <a:ext uri="{28A0092B-C50C-407E-A947-70E740481C1C}">
                <a14:useLocalDpi xmlns:a14="http://schemas.microsoft.com/office/drawing/2010/main" xmlns="" val="0"/>
              </a:ext>
            </a:extLst>
          </a:blip>
          <a:stretch>
            <a:fillRect/>
          </a:stretch>
        </p:blipFill>
        <p:spPr>
          <a:xfrm>
            <a:off x="6685806" y="882915"/>
            <a:ext cx="2458194" cy="2462213"/>
          </a:xfrm>
          <a:prstGeom prst="rect">
            <a:avLst/>
          </a:prstGeom>
          <a:noFill/>
          <a:ln>
            <a:noFill/>
          </a:ln>
        </p:spPr>
      </p:pic>
      <p:pic>
        <p:nvPicPr>
          <p:cNvPr id="6" name="Picture 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026150"/>
            <a:ext cx="6780810" cy="37304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Rechteck 6"/>
          <p:cNvSpPr/>
          <p:nvPr/>
        </p:nvSpPr>
        <p:spPr>
          <a:xfrm>
            <a:off x="235556" y="5668185"/>
            <a:ext cx="8338428" cy="523220"/>
          </a:xfrm>
          <a:prstGeom prst="rect">
            <a:avLst/>
          </a:prstGeom>
        </p:spPr>
        <p:txBody>
          <a:bodyPr wrap="square">
            <a:spAutoFit/>
          </a:bodyPr>
          <a:lstStyle/>
          <a:p>
            <a:pPr defTabSz="457200" eaLnBrk="1" hangingPunct="1"/>
            <a:r>
              <a:rPr lang="de-DE" sz="1400" dirty="0" smtClean="0">
                <a:solidFill>
                  <a:prstClr val="black"/>
                </a:solidFill>
                <a:hlinkClick r:id="rId4"/>
              </a:rPr>
              <a:t>D5.1: coexistproject.eu/</a:t>
            </a:r>
            <a:r>
              <a:rPr lang="de-DE" sz="1400" dirty="0" err="1" smtClean="0">
                <a:solidFill>
                  <a:prstClr val="black"/>
                </a:solidFill>
                <a:hlinkClick r:id="rId4"/>
              </a:rPr>
              <a:t>images</a:t>
            </a:r>
            <a:r>
              <a:rPr lang="de-DE" sz="1400" dirty="0" smtClean="0">
                <a:solidFill>
                  <a:prstClr val="black"/>
                </a:solidFill>
                <a:hlinkClick r:id="rId4"/>
              </a:rPr>
              <a:t>/COEXIST/</a:t>
            </a:r>
            <a:r>
              <a:rPr lang="de-DE" sz="1400" dirty="0" err="1" smtClean="0">
                <a:solidFill>
                  <a:prstClr val="black"/>
                </a:solidFill>
                <a:hlinkClick r:id="rId4"/>
              </a:rPr>
              <a:t>deliverables</a:t>
            </a:r>
            <a:r>
              <a:rPr lang="de-DE" sz="1400" dirty="0" smtClean="0">
                <a:solidFill>
                  <a:prstClr val="black"/>
                </a:solidFill>
                <a:hlinkClick r:id="rId4"/>
              </a:rPr>
              <a:t>/WP5/COEXIST_245178_D5.1_Final.pdf</a:t>
            </a:r>
            <a:endParaRPr lang="de-DE" sz="1400" dirty="0" smtClean="0">
              <a:solidFill>
                <a:prstClr val="black"/>
              </a:solidFill>
            </a:endParaRPr>
          </a:p>
          <a:p>
            <a:pPr defTabSz="457200" eaLnBrk="1" hangingPunct="1"/>
            <a:endParaRPr lang="de-DE" sz="1400" dirty="0">
              <a:solidFill>
                <a:prstClr val="black"/>
              </a:solidFill>
            </a:endParaRPr>
          </a:p>
        </p:txBody>
      </p:sp>
    </p:spTree>
    <p:extLst>
      <p:ext uri="{BB962C8B-B14F-4D97-AF65-F5344CB8AC3E}">
        <p14:creationId xmlns:p14="http://schemas.microsoft.com/office/powerpoint/2010/main" xmlns="" val="528506730"/>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5"/>
          <p:cNvSpPr txBox="1">
            <a:spLocks noChangeArrowheads="1"/>
          </p:cNvSpPr>
          <p:nvPr/>
        </p:nvSpPr>
        <p:spPr bwMode="auto">
          <a:xfrm>
            <a:off x="178563" y="1451012"/>
            <a:ext cx="8786874" cy="4835170"/>
          </a:xfrm>
          <a:prstGeom prst="rect">
            <a:avLst/>
          </a:prstGeom>
          <a:noFill/>
          <a:ln w="9525">
            <a:noFill/>
            <a:miter lim="800000"/>
            <a:headEnd/>
            <a:tailEnd/>
          </a:ln>
        </p:spPr>
        <p:txBody>
          <a:bodyPr wrap="square">
            <a:spAutoFit/>
          </a:bodyPr>
          <a:lstStyle/>
          <a:p>
            <a:pPr marL="285750" indent="-285750" eaLnBrk="1" hangingPunct="1">
              <a:lnSpc>
                <a:spcPct val="90000"/>
              </a:lnSpc>
              <a:spcBef>
                <a:spcPct val="30000"/>
              </a:spcBef>
              <a:spcAft>
                <a:spcPts val="600"/>
              </a:spcAft>
              <a:buClr>
                <a:srgbClr val="000000"/>
              </a:buClr>
              <a:buSzPct val="102000"/>
              <a:buFont typeface="Arial" pitchFamily="34" charset="0"/>
              <a:buChar char="•"/>
            </a:pPr>
            <a:r>
              <a:rPr lang="en-GB" sz="2200" dirty="0" smtClean="0">
                <a:solidFill>
                  <a:srgbClr val="1F497D"/>
                </a:solidFill>
                <a:cs typeface="Arial" pitchFamily="34" charset="0"/>
              </a:rPr>
              <a:t>Key Deliverables:</a:t>
            </a:r>
          </a:p>
          <a:p>
            <a:pPr marL="742950" lvl="1" indent="-285750" eaLnBrk="1" hangingPunct="1">
              <a:lnSpc>
                <a:spcPct val="90000"/>
              </a:lnSpc>
              <a:spcBef>
                <a:spcPct val="30000"/>
              </a:spcBef>
              <a:spcAft>
                <a:spcPts val="1200"/>
              </a:spcAft>
              <a:buClr>
                <a:srgbClr val="000000"/>
              </a:buClr>
              <a:buSzPct val="102000"/>
              <a:buFont typeface="Arial" pitchFamily="34" charset="0"/>
              <a:buChar char="•"/>
            </a:pPr>
            <a:r>
              <a:rPr lang="en-GB" sz="2200" dirty="0" smtClean="0">
                <a:solidFill>
                  <a:prstClr val="black"/>
                </a:solidFill>
                <a:cs typeface="Arial" pitchFamily="34" charset="0"/>
              </a:rPr>
              <a:t>D2.1 Compound review of issues related to T2.1, 2.2, 2.3 and 2.4 for marine-based culture (Month 12, Feb. 2016).</a:t>
            </a:r>
          </a:p>
          <a:p>
            <a:pPr marL="742950" lvl="1" indent="-285750" eaLnBrk="1" hangingPunct="1">
              <a:lnSpc>
                <a:spcPct val="90000"/>
              </a:lnSpc>
              <a:spcBef>
                <a:spcPct val="30000"/>
              </a:spcBef>
              <a:spcAft>
                <a:spcPts val="1200"/>
              </a:spcAft>
              <a:buClr>
                <a:srgbClr val="000000"/>
              </a:buClr>
              <a:buSzPct val="102000"/>
              <a:buFont typeface="Arial" pitchFamily="34" charset="0"/>
              <a:buChar char="•"/>
            </a:pPr>
            <a:r>
              <a:rPr lang="en-GB" sz="2200" dirty="0" smtClean="0">
                <a:solidFill>
                  <a:prstClr val="black"/>
                </a:solidFill>
                <a:cs typeface="Arial" pitchFamily="34" charset="0"/>
              </a:rPr>
              <a:t>D2.2 Same for freshwater-based culture (Month 12, Feb 2016).</a:t>
            </a:r>
          </a:p>
          <a:p>
            <a:pPr marL="742950" lvl="1" indent="-285750" eaLnBrk="1" hangingPunct="1">
              <a:lnSpc>
                <a:spcPct val="90000"/>
              </a:lnSpc>
              <a:spcBef>
                <a:spcPct val="30000"/>
              </a:spcBef>
              <a:spcAft>
                <a:spcPts val="1200"/>
              </a:spcAft>
              <a:buClr>
                <a:srgbClr val="000000"/>
              </a:buClr>
              <a:buSzPct val="102000"/>
              <a:buFont typeface="Arial" pitchFamily="34" charset="0"/>
              <a:buChar char="•"/>
            </a:pPr>
            <a:r>
              <a:rPr lang="en-GB" sz="2200" dirty="0" smtClean="0">
                <a:solidFill>
                  <a:prstClr val="black"/>
                </a:solidFill>
                <a:cs typeface="Arial" pitchFamily="34" charset="0"/>
              </a:rPr>
              <a:t>D2.3 Online policy-management application (Month 15, May 2016).</a:t>
            </a:r>
          </a:p>
          <a:p>
            <a:pPr marL="742950" lvl="1" indent="-285750" eaLnBrk="1" hangingPunct="1">
              <a:lnSpc>
                <a:spcPct val="90000"/>
              </a:lnSpc>
              <a:spcBef>
                <a:spcPct val="30000"/>
              </a:spcBef>
              <a:spcAft>
                <a:spcPts val="1200"/>
              </a:spcAft>
              <a:buClr>
                <a:srgbClr val="000000"/>
              </a:buClr>
              <a:buSzPct val="102000"/>
              <a:buFont typeface="Arial" pitchFamily="34" charset="0"/>
              <a:buChar char="•"/>
            </a:pPr>
            <a:r>
              <a:rPr lang="en-GB" sz="2200" dirty="0" smtClean="0">
                <a:solidFill>
                  <a:prstClr val="black"/>
                </a:solidFill>
                <a:cs typeface="Arial" pitchFamily="34" charset="0"/>
              </a:rPr>
              <a:t>D2.4 ‘Investor appeal’ App (Month 15, May 2016).</a:t>
            </a:r>
          </a:p>
          <a:p>
            <a:pPr marL="742950" lvl="1" indent="-285750" eaLnBrk="1" hangingPunct="1">
              <a:lnSpc>
                <a:spcPct val="90000"/>
              </a:lnSpc>
              <a:spcBef>
                <a:spcPct val="30000"/>
              </a:spcBef>
              <a:spcAft>
                <a:spcPts val="1200"/>
              </a:spcAft>
              <a:buClr>
                <a:srgbClr val="000000"/>
              </a:buClr>
              <a:buSzPct val="102000"/>
              <a:buFont typeface="Arial" pitchFamily="34" charset="0"/>
              <a:buChar char="•"/>
            </a:pPr>
            <a:r>
              <a:rPr lang="en-GB" sz="2200" dirty="0" smtClean="0">
                <a:solidFill>
                  <a:prstClr val="black"/>
                </a:solidFill>
                <a:cs typeface="Arial" pitchFamily="34" charset="0"/>
              </a:rPr>
              <a:t>D2.5 Online environmental feasibility App (Month 20, Oct 2016).</a:t>
            </a:r>
          </a:p>
          <a:p>
            <a:pPr marL="742950" lvl="1" indent="-285750" eaLnBrk="1" hangingPunct="1">
              <a:lnSpc>
                <a:spcPct val="90000"/>
              </a:lnSpc>
              <a:spcBef>
                <a:spcPct val="30000"/>
              </a:spcBef>
              <a:spcAft>
                <a:spcPts val="1200"/>
              </a:spcAft>
              <a:buClr>
                <a:srgbClr val="000000"/>
              </a:buClr>
              <a:buSzPct val="102000"/>
              <a:buFont typeface="Arial" pitchFamily="34" charset="0"/>
              <a:buChar char="•"/>
            </a:pPr>
            <a:r>
              <a:rPr lang="en-GB" sz="2000" dirty="0" smtClean="0">
                <a:solidFill>
                  <a:srgbClr val="FF0000"/>
                </a:solidFill>
                <a:cs typeface="Arial" pitchFamily="34" charset="0"/>
              </a:rPr>
              <a:t>D2.3 and D2.4 : Release will be months 18 (Oct 2016) and 21 (Jan 2017) respectively</a:t>
            </a:r>
            <a:endParaRPr lang="en-GB" sz="2200" dirty="0" smtClean="0">
              <a:solidFill>
                <a:prstClr val="black"/>
              </a:solidFill>
              <a:cs typeface="Arial" pitchFamily="34" charset="0"/>
            </a:endParaRPr>
          </a:p>
        </p:txBody>
      </p:sp>
      <p:sp>
        <p:nvSpPr>
          <p:cNvPr id="6" name="Title 3"/>
          <p:cNvSpPr>
            <a:spLocks noGrp="1"/>
          </p:cNvSpPr>
          <p:nvPr>
            <p:ph type="title"/>
          </p:nvPr>
        </p:nvSpPr>
        <p:spPr>
          <a:xfrm>
            <a:off x="376518" y="32620"/>
            <a:ext cx="8435280" cy="1152787"/>
          </a:xfrm>
        </p:spPr>
        <p:txBody>
          <a:bodyPr>
            <a:noAutofit/>
          </a:bodyPr>
          <a:lstStyle/>
          <a:p>
            <a:r>
              <a:rPr lang="pt-PT" sz="3200" dirty="0" smtClean="0"/>
              <a:t>AquaSpace Work Package 2</a:t>
            </a:r>
            <a:br>
              <a:rPr lang="pt-PT" sz="3200" dirty="0" smtClean="0"/>
            </a:br>
            <a:r>
              <a:rPr lang="pt-PT" sz="3200" dirty="0" smtClean="0"/>
              <a:t>Industry wide issues and options</a:t>
            </a:r>
            <a:endParaRPr lang="en-GB" sz="3200" dirty="0"/>
          </a:p>
        </p:txBody>
      </p:sp>
      <p:sp>
        <p:nvSpPr>
          <p:cNvPr id="4" name="Rectangle 7"/>
          <p:cNvSpPr>
            <a:spLocks noChangeArrowheads="1"/>
          </p:cNvSpPr>
          <p:nvPr/>
        </p:nvSpPr>
        <p:spPr bwMode="auto">
          <a:xfrm>
            <a:off x="147980" y="6381328"/>
            <a:ext cx="9361040" cy="369332"/>
          </a:xfrm>
          <a:prstGeom prst="rect">
            <a:avLst/>
          </a:prstGeom>
          <a:noFill/>
          <a:ln w="9525">
            <a:noFill/>
            <a:miter lim="800000"/>
            <a:headEnd/>
            <a:tailEnd/>
          </a:ln>
        </p:spPr>
        <p:txBody>
          <a:bodyPr wrap="square">
            <a:spAutoFit/>
          </a:bodyPr>
          <a:lstStyle/>
          <a:p>
            <a:r>
              <a:rPr lang="en-US" sz="1800" b="1" dirty="0" smtClean="0">
                <a:solidFill>
                  <a:srgbClr val="408000"/>
                </a:solidFill>
                <a:latin typeface="Trebuchet MS" pitchFamily="34" charset="0"/>
                <a:ea typeface="ＭＳ Ｐゴシック"/>
                <a:cs typeface="Arial" pitchFamily="34" charset="0"/>
              </a:rPr>
              <a:t>Adjustment because a significant part of the GIS work will take place in 2016.</a:t>
            </a:r>
            <a:endParaRPr lang="en-US" sz="1800" b="1" dirty="0">
              <a:solidFill>
                <a:srgbClr val="000000"/>
              </a:solidFill>
              <a:latin typeface="Trebuchet MS" pitchFamily="34" charset="0"/>
              <a:ea typeface="ＭＳ Ｐゴシック"/>
              <a:cs typeface="Arial" pitchFamily="34" charset="0"/>
            </a:endParaRPr>
          </a:p>
        </p:txBody>
      </p:sp>
    </p:spTree>
    <p:extLst>
      <p:ext uri="{BB962C8B-B14F-4D97-AF65-F5344CB8AC3E}">
        <p14:creationId xmlns:p14="http://schemas.microsoft.com/office/powerpoint/2010/main" xmlns="" val="259353439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 y="57471"/>
            <a:ext cx="8474571" cy="584775"/>
          </a:xfrm>
          <a:prstGeom prst="rect">
            <a:avLst/>
          </a:prstGeom>
          <a:noFill/>
        </p:spPr>
        <p:txBody>
          <a:bodyPr wrap="square" rtlCol="0">
            <a:spAutoFit/>
          </a:bodyPr>
          <a:lstStyle/>
          <a:p>
            <a:pPr defTabSz="457200" eaLnBrk="1" hangingPunct="1"/>
            <a:r>
              <a:rPr lang="en-US" sz="3200" b="1" dirty="0" smtClean="0">
                <a:solidFill>
                  <a:prstClr val="white"/>
                </a:solidFill>
              </a:rPr>
              <a:t>Cross case study comparison</a:t>
            </a:r>
            <a:endParaRPr lang="en-US" sz="3200" b="1" dirty="0">
              <a:solidFill>
                <a:prstClr val="white"/>
              </a:solidFill>
            </a:endParaRPr>
          </a:p>
        </p:txBody>
      </p:sp>
      <p:sp>
        <p:nvSpPr>
          <p:cNvPr id="9" name="Rechteck 8"/>
          <p:cNvSpPr/>
          <p:nvPr/>
        </p:nvSpPr>
        <p:spPr>
          <a:xfrm>
            <a:off x="248022" y="1354262"/>
            <a:ext cx="8226550" cy="3170099"/>
          </a:xfrm>
          <a:prstGeom prst="rect">
            <a:avLst/>
          </a:prstGeom>
        </p:spPr>
        <p:txBody>
          <a:bodyPr wrap="square">
            <a:spAutoFit/>
          </a:bodyPr>
          <a:lstStyle/>
          <a:p>
            <a:pPr marL="342900" indent="-342900" defTabSz="457200" eaLnBrk="1" hangingPunct="1">
              <a:spcBef>
                <a:spcPts val="1200"/>
              </a:spcBef>
              <a:buFont typeface="Arial" panose="020B0604020202020204" pitchFamily="34" charset="0"/>
              <a:buChar char="•"/>
            </a:pPr>
            <a:r>
              <a:rPr lang="en-US" sz="2000" dirty="0" smtClean="0">
                <a:solidFill>
                  <a:srgbClr val="1F497D"/>
                </a:solidFill>
                <a:latin typeface="Arial"/>
                <a:ea typeface="ＭＳ Ｐゴシック" charset="-128"/>
              </a:rPr>
              <a:t>Size </a:t>
            </a:r>
            <a:r>
              <a:rPr lang="en-US" sz="2000" dirty="0">
                <a:solidFill>
                  <a:srgbClr val="1F497D"/>
                </a:solidFill>
                <a:latin typeface="Arial"/>
                <a:ea typeface="ＭＳ Ｐゴシック" charset="-128"/>
              </a:rPr>
              <a:t>(extent) of a case study is not necessarily indicative of the level of potential conflict</a:t>
            </a:r>
          </a:p>
          <a:p>
            <a:pPr marL="342900" indent="-342900" defTabSz="457200" eaLnBrk="1" hangingPunct="1">
              <a:spcBef>
                <a:spcPts val="1200"/>
              </a:spcBef>
              <a:buFont typeface="Arial" panose="020B0604020202020204" pitchFamily="34" charset="0"/>
              <a:buChar char="•"/>
            </a:pPr>
            <a:r>
              <a:rPr lang="en-US" sz="2000" dirty="0">
                <a:solidFill>
                  <a:srgbClr val="1F497D"/>
                </a:solidFill>
                <a:latin typeface="Arial"/>
                <a:ea typeface="ＭＳ Ｐゴシック" charset="-128"/>
              </a:rPr>
              <a:t>Large scale and permanent conflicts often involve fisheries and aquaculture sectors due to the nature of these activities and their spatial overlap</a:t>
            </a:r>
          </a:p>
          <a:p>
            <a:pPr marL="342900" indent="-342900" defTabSz="457200" eaLnBrk="1" hangingPunct="1">
              <a:spcBef>
                <a:spcPts val="1200"/>
              </a:spcBef>
              <a:buFont typeface="Arial" panose="020B0604020202020204" pitchFamily="34" charset="0"/>
              <a:buChar char="•"/>
            </a:pPr>
            <a:r>
              <a:rPr lang="en-US" sz="2000" dirty="0">
                <a:solidFill>
                  <a:srgbClr val="1F497D"/>
                </a:solidFill>
                <a:latin typeface="Arial"/>
                <a:ea typeface="ＭＳ Ｐゴシック" charset="-128"/>
              </a:rPr>
              <a:t>Observed synergies between activities included beneficial working relationships, co-use of an area, knowledge transfer between sectors, coordinated action and education and stakeholder facilitation</a:t>
            </a:r>
          </a:p>
        </p:txBody>
      </p:sp>
    </p:spTree>
    <p:extLst>
      <p:ext uri="{BB962C8B-B14F-4D97-AF65-F5344CB8AC3E}">
        <p14:creationId xmlns:p14="http://schemas.microsoft.com/office/powerpoint/2010/main" xmlns="" val="2692996633"/>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tel 1"/>
          <p:cNvSpPr>
            <a:spLocks noGrp="1"/>
          </p:cNvSpPr>
          <p:nvPr>
            <p:ph type="title"/>
          </p:nvPr>
        </p:nvSpPr>
        <p:spPr>
          <a:xfrm>
            <a:off x="0" y="609600"/>
            <a:ext cx="9144000" cy="1143000"/>
          </a:xfrm>
        </p:spPr>
        <p:txBody>
          <a:bodyPr/>
          <a:lstStyle/>
          <a:p>
            <a:r>
              <a:rPr lang="nb-NO" smtClean="0">
                <a:ea typeface="ＭＳ Ｐゴシック" pitchFamily="34" charset="-128"/>
              </a:rPr>
              <a:t>Aquaculture – impact on pathogens</a:t>
            </a:r>
          </a:p>
        </p:txBody>
      </p:sp>
      <p:sp>
        <p:nvSpPr>
          <p:cNvPr id="18434" name="Plassholder for innhold 2"/>
          <p:cNvSpPr>
            <a:spLocks noGrp="1"/>
          </p:cNvSpPr>
          <p:nvPr>
            <p:ph idx="1"/>
          </p:nvPr>
        </p:nvSpPr>
        <p:spPr/>
        <p:txBody>
          <a:bodyPr/>
          <a:lstStyle/>
          <a:p>
            <a:r>
              <a:rPr lang="nb-NO" smtClean="0">
                <a:ea typeface="ＭＳ Ｐゴシック" pitchFamily="34" charset="-128"/>
              </a:rPr>
              <a:t>Pathogen reservoirs in wild organisms - </a:t>
            </a:r>
          </a:p>
          <a:p>
            <a:r>
              <a:rPr lang="nb-NO" smtClean="0">
                <a:ea typeface="ＭＳ Ｐゴシック" pitchFamily="34" charset="-128"/>
              </a:rPr>
              <a:t>Pathogens proliferates in aquaculture</a:t>
            </a:r>
          </a:p>
          <a:p>
            <a:r>
              <a:rPr lang="nb-NO" smtClean="0">
                <a:ea typeface="ＭＳ Ｐゴシック" pitchFamily="34" charset="-128"/>
              </a:rPr>
              <a:t>Movement of cultured organisms: vectors for pathogens</a:t>
            </a:r>
          </a:p>
        </p:txBody>
      </p:sp>
      <p:pic>
        <p:nvPicPr>
          <p:cNvPr id="18435" name="Picture 2" descr="C:\WINDOWS\TEMP\kamskjell.jpg"/>
          <p:cNvPicPr>
            <a:picLocks noChangeAspect="1" noChangeArrowheads="1"/>
          </p:cNvPicPr>
          <p:nvPr/>
        </p:nvPicPr>
        <p:blipFill>
          <a:blip r:embed="rId2" cstate="print"/>
          <a:srcRect/>
          <a:stretch>
            <a:fillRect/>
          </a:stretch>
        </p:blipFill>
        <p:spPr bwMode="auto">
          <a:xfrm>
            <a:off x="3730625" y="3230563"/>
            <a:ext cx="4811713" cy="3133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pPr algn="l"/>
            <a:r>
              <a:rPr lang="en-US" smtClean="0">
                <a:ea typeface="ＭＳ Ｐゴシック" pitchFamily="34" charset="-128"/>
              </a:rPr>
              <a:t>Disease</a:t>
            </a:r>
          </a:p>
        </p:txBody>
      </p:sp>
      <p:sp>
        <p:nvSpPr>
          <p:cNvPr id="19458" name="Plassholder for innhold 1"/>
          <p:cNvSpPr>
            <a:spLocks noGrp="1"/>
          </p:cNvSpPr>
          <p:nvPr>
            <p:ph idx="1"/>
          </p:nvPr>
        </p:nvSpPr>
        <p:spPr/>
        <p:txBody>
          <a:bodyPr/>
          <a:lstStyle/>
          <a:p>
            <a:pPr>
              <a:buFont typeface="Wingdings" pitchFamily="2" charset="2"/>
              <a:buChar char="ü"/>
            </a:pPr>
            <a:r>
              <a:rPr lang="nb-NO" smtClean="0">
                <a:ea typeface="ＭＳ Ｐゴシック" pitchFamily="34" charset="-128"/>
              </a:rPr>
              <a:t>Most significant limiting factor in aquaculture</a:t>
            </a:r>
          </a:p>
          <a:p>
            <a:pPr>
              <a:buFont typeface="Wingdings" pitchFamily="2" charset="2"/>
              <a:buChar char="ü"/>
            </a:pPr>
            <a:r>
              <a:rPr lang="nb-NO" smtClean="0">
                <a:ea typeface="ＭＳ Ｐゴシック" pitchFamily="34" charset="-128"/>
              </a:rPr>
              <a:t>Direct impact: mortality</a:t>
            </a:r>
          </a:p>
          <a:p>
            <a:pPr>
              <a:buFont typeface="Wingdings" pitchFamily="2" charset="2"/>
              <a:buChar char="ü"/>
            </a:pPr>
            <a:r>
              <a:rPr lang="nb-NO" smtClean="0">
                <a:ea typeface="ＭＳ Ｐゴシック" pitchFamily="34" charset="-128"/>
              </a:rPr>
              <a:t>Pathogens can be amplified within farm, causing significant infection pressure towards wild stocks</a:t>
            </a:r>
          </a:p>
          <a:p>
            <a:pPr>
              <a:buFont typeface="Wingdings" pitchFamily="2" charset="2"/>
              <a:buChar char="ü"/>
            </a:pPr>
            <a:r>
              <a:rPr lang="nb-NO" smtClean="0">
                <a:ea typeface="ＭＳ Ｐゴシック" pitchFamily="34" charset="-128"/>
              </a:rPr>
              <a:t>Aquaculture and coastal management practices influence the transmission and impact of pathogens</a:t>
            </a:r>
          </a:p>
          <a:p>
            <a:endParaRPr lang="nb-NO" smtClean="0">
              <a:ea typeface="ＭＳ Ｐゴシック" pitchFamily="34" charset="-128"/>
            </a:endParaRPr>
          </a:p>
        </p:txBody>
      </p:sp>
      <p:pic>
        <p:nvPicPr>
          <p:cNvPr id="11" name="Picture 5"/>
          <p:cNvPicPr>
            <a:picLocks noChangeAspect="1" noChangeArrowheads="1"/>
          </p:cNvPicPr>
          <p:nvPr/>
        </p:nvPicPr>
        <p:blipFill>
          <a:blip r:embed="rId3" cstate="print"/>
          <a:srcRect/>
          <a:stretch>
            <a:fillRect/>
          </a:stretch>
        </p:blipFill>
        <p:spPr bwMode="auto">
          <a:xfrm>
            <a:off x="5788025" y="4211638"/>
            <a:ext cx="2886075" cy="2163762"/>
          </a:xfrm>
          <a:prstGeom prst="rect">
            <a:avLst/>
          </a:prstGeom>
          <a:noFill/>
          <a:ln w="9525">
            <a:solidFill>
              <a:schemeClr val="accent5">
                <a:lumMod val="75000"/>
              </a:schemeClr>
            </a:solid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tel 1"/>
          <p:cNvSpPr>
            <a:spLocks noGrp="1"/>
          </p:cNvSpPr>
          <p:nvPr>
            <p:ph type="title"/>
          </p:nvPr>
        </p:nvSpPr>
        <p:spPr/>
        <p:txBody>
          <a:bodyPr/>
          <a:lstStyle/>
          <a:p>
            <a:r>
              <a:rPr lang="nb-NO" smtClean="0">
                <a:ea typeface="ＭＳ Ｐゴシック" pitchFamily="34" charset="-128"/>
              </a:rPr>
              <a:t>We do know:</a:t>
            </a:r>
          </a:p>
        </p:txBody>
      </p:sp>
      <p:sp>
        <p:nvSpPr>
          <p:cNvPr id="3" name="Plassholder for innhold 2"/>
          <p:cNvSpPr>
            <a:spLocks noGrp="1"/>
          </p:cNvSpPr>
          <p:nvPr>
            <p:ph idx="1"/>
          </p:nvPr>
        </p:nvSpPr>
        <p:spPr/>
        <p:txBody>
          <a:bodyPr/>
          <a:lstStyle/>
          <a:p>
            <a:r>
              <a:rPr lang="nb-NO" smtClean="0">
                <a:ea typeface="ＭＳ Ｐゴシック" pitchFamily="34" charset="-128"/>
              </a:rPr>
              <a:t>Diseases are an integral part of nature</a:t>
            </a:r>
          </a:p>
          <a:p>
            <a:r>
              <a:rPr lang="nb-NO" smtClean="0">
                <a:ea typeface="ＭＳ Ｐゴシック" pitchFamily="34" charset="-128"/>
              </a:rPr>
              <a:t>Pathogens are subject to evolution, thus diseaes are, too</a:t>
            </a:r>
          </a:p>
          <a:p>
            <a:endParaRPr lang="nb-NO" smtClean="0">
              <a:ea typeface="ＭＳ Ｐゴシック" pitchFamily="34" charset="-128"/>
            </a:endParaRPr>
          </a:p>
          <a:p>
            <a:r>
              <a:rPr lang="nb-NO" smtClean="0">
                <a:ea typeface="ＭＳ Ｐゴシック" pitchFamily="34" charset="-128"/>
              </a:rPr>
              <a:t>There is no such thing as a disease-free wild population</a:t>
            </a:r>
          </a:p>
          <a:p>
            <a:endParaRPr lang="nb-NO" smtClean="0">
              <a:ea typeface="ＭＳ Ｐゴシック" pitchFamily="34" charset="-128"/>
            </a:endParaRPr>
          </a:p>
          <a:p>
            <a:pPr>
              <a:buFont typeface="Arial" pitchFamily="34" charset="0"/>
              <a:buAutoNum type="arabicPeriod"/>
            </a:pPr>
            <a:r>
              <a:rPr lang="nb-NO" i="1" smtClean="0">
                <a:ea typeface="ＭＳ Ｐゴシック" pitchFamily="34" charset="-128"/>
              </a:rPr>
              <a:t>Absence of pathogens: a situation only existing in an imaginary world of some environmental NGO´s.</a:t>
            </a:r>
          </a:p>
          <a:p>
            <a:pPr>
              <a:buFont typeface="Arial" pitchFamily="34" charset="0"/>
              <a:buAutoNum type="arabicPeriod"/>
            </a:pPr>
            <a:r>
              <a:rPr lang="nb-NO" i="1" smtClean="0">
                <a:ea typeface="ＭＳ Ｐゴシック" pitchFamily="34" charset="-128"/>
              </a:rPr>
              <a:t>Human behaviour affect proliferation and distribution of pathogens in the wild</a:t>
            </a:r>
          </a:p>
        </p:txBody>
      </p:sp>
      <p:sp>
        <p:nvSpPr>
          <p:cNvPr id="4" name="Plassholder for dato 3"/>
          <p:cNvSpPr>
            <a:spLocks noGrp="1"/>
          </p:cNvSpPr>
          <p:nvPr>
            <p:ph type="dt" sz="quarter" idx="10"/>
          </p:nvPr>
        </p:nvSpPr>
        <p:spPr/>
        <p:txBody>
          <a:bodyPr/>
          <a:lstStyle/>
          <a:p>
            <a:pPr>
              <a:defRPr/>
            </a:pP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tel 1"/>
          <p:cNvSpPr>
            <a:spLocks noGrp="1"/>
          </p:cNvSpPr>
          <p:nvPr>
            <p:ph type="title"/>
          </p:nvPr>
        </p:nvSpPr>
        <p:spPr/>
        <p:txBody>
          <a:bodyPr/>
          <a:lstStyle/>
          <a:p>
            <a:r>
              <a:rPr lang="nb-NO" smtClean="0">
                <a:ea typeface="ＭＳ Ｐゴシック" pitchFamily="34" charset="-128"/>
              </a:rPr>
              <a:t>Lessons learned</a:t>
            </a:r>
          </a:p>
        </p:txBody>
      </p:sp>
      <p:sp>
        <p:nvSpPr>
          <p:cNvPr id="22530" name="Plassholder for innhold 2"/>
          <p:cNvSpPr>
            <a:spLocks noGrp="1"/>
          </p:cNvSpPr>
          <p:nvPr>
            <p:ph idx="1"/>
          </p:nvPr>
        </p:nvSpPr>
        <p:spPr/>
        <p:txBody>
          <a:bodyPr/>
          <a:lstStyle/>
          <a:p>
            <a:pPr>
              <a:buFont typeface="Arial" pitchFamily="34" charset="0"/>
              <a:buChar char="•"/>
            </a:pPr>
            <a:r>
              <a:rPr lang="nb-NO" smtClean="0">
                <a:ea typeface="ＭＳ Ｐゴシック" pitchFamily="34" charset="-128"/>
              </a:rPr>
              <a:t>Knowledge based on experience</a:t>
            </a:r>
          </a:p>
          <a:p>
            <a:pPr lvl="1"/>
            <a:r>
              <a:rPr lang="nb-NO" smtClean="0">
                <a:ea typeface="ＭＳ Ｐゴシック" pitchFamily="34" charset="-128"/>
              </a:rPr>
              <a:t>Often very expensive </a:t>
            </a:r>
            <a:r>
              <a:rPr lang="nb-NO" altLang="nb-NO" smtClean="0">
                <a:ea typeface="ＭＳ Ｐゴシック" pitchFamily="34" charset="-128"/>
              </a:rPr>
              <a:t>”</a:t>
            </a:r>
            <a:r>
              <a:rPr lang="nb-NO" altLang="ja-JP" smtClean="0">
                <a:ea typeface="ＭＳ Ｐゴシック" pitchFamily="34" charset="-128"/>
              </a:rPr>
              <a:t>learning</a:t>
            </a:r>
            <a:r>
              <a:rPr lang="nb-NO" altLang="nb-NO" smtClean="0">
                <a:ea typeface="ＭＳ Ｐゴシック" pitchFamily="34" charset="-128"/>
              </a:rPr>
              <a:t>”</a:t>
            </a:r>
            <a:endParaRPr lang="nb-NO" altLang="ja-JP" smtClean="0">
              <a:ea typeface="ＭＳ Ｐゴシック" pitchFamily="34" charset="-128"/>
            </a:endParaRPr>
          </a:p>
          <a:p>
            <a:pPr lvl="2">
              <a:buFont typeface="Wingdings" pitchFamily="2" charset="2"/>
              <a:buChar char="ü"/>
            </a:pPr>
            <a:r>
              <a:rPr lang="nb-NO" smtClean="0">
                <a:ea typeface="ＭＳ Ｐゴシック" pitchFamily="34" charset="-128"/>
              </a:rPr>
              <a:t>Introductions of diseases. </a:t>
            </a:r>
          </a:p>
          <a:p>
            <a:pPr lvl="2">
              <a:buFont typeface="Wingdings" pitchFamily="2" charset="2"/>
              <a:buChar char="ü"/>
            </a:pPr>
            <a:r>
              <a:rPr lang="nb-NO" smtClean="0">
                <a:ea typeface="ＭＳ Ｐゴシック" pitchFamily="34" charset="-128"/>
              </a:rPr>
              <a:t>Uncontrolled proliferation of diseases </a:t>
            </a:r>
          </a:p>
          <a:p>
            <a:pPr>
              <a:buFont typeface="Arial" pitchFamily="34" charset="0"/>
              <a:buChar char="•"/>
            </a:pPr>
            <a:r>
              <a:rPr lang="nb-NO" smtClean="0">
                <a:ea typeface="ＭＳ Ｐゴシック" pitchFamily="34" charset="-128"/>
              </a:rPr>
              <a:t>Models learned from culture of other species</a:t>
            </a:r>
          </a:p>
          <a:p>
            <a:pPr lvl="1"/>
            <a:r>
              <a:rPr lang="nb-NO" smtClean="0">
                <a:ea typeface="ＭＳ Ｐゴシック" pitchFamily="34" charset="-128"/>
              </a:rPr>
              <a:t>Adapt the models</a:t>
            </a:r>
          </a:p>
          <a:p>
            <a:pPr lvl="2">
              <a:buFont typeface="Wingdings" pitchFamily="2" charset="2"/>
              <a:buChar char="ü"/>
            </a:pPr>
            <a:r>
              <a:rPr lang="nb-NO" smtClean="0">
                <a:ea typeface="ＭＳ Ｐゴシック" pitchFamily="34" charset="-128"/>
              </a:rPr>
              <a:t>to the marine environment</a:t>
            </a:r>
          </a:p>
          <a:p>
            <a:pPr lvl="2">
              <a:buFont typeface="Wingdings" pitchFamily="2" charset="2"/>
              <a:buChar char="ü"/>
            </a:pPr>
            <a:r>
              <a:rPr lang="nb-NO" smtClean="0">
                <a:ea typeface="ＭＳ Ｐゴシック" pitchFamily="34" charset="-128"/>
              </a:rPr>
              <a:t>to bivalves</a:t>
            </a:r>
          </a:p>
        </p:txBody>
      </p:sp>
      <p:sp>
        <p:nvSpPr>
          <p:cNvPr id="4" name="Plassholder for dato 3"/>
          <p:cNvSpPr>
            <a:spLocks noGrp="1"/>
          </p:cNvSpPr>
          <p:nvPr>
            <p:ph type="dt" sz="quarter" idx="10"/>
          </p:nvPr>
        </p:nvSpPr>
        <p:spPr/>
        <p:txBody>
          <a:bodyPr/>
          <a:lstStyle/>
          <a:p>
            <a:pPr>
              <a:defRPr/>
            </a:pPr>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79400" y="1571625"/>
            <a:ext cx="8229600" cy="400050"/>
          </a:xfrm>
          <a:prstGeom prst="rect">
            <a:avLst/>
          </a:prstGeom>
          <a:noFill/>
          <a:ln w="57150">
            <a:noFill/>
          </a:ln>
        </p:spPr>
        <p:txBody>
          <a:bodyPr>
            <a:spAutoFit/>
          </a:bodyPr>
          <a:lstStyle/>
          <a:p>
            <a:pPr algn="ctr" defTabSz="457200" eaLnBrk="1" hangingPunct="1">
              <a:spcBef>
                <a:spcPct val="20000"/>
              </a:spcBef>
              <a:defRPr/>
            </a:pPr>
            <a:r>
              <a:rPr lang="en-IE" sz="2000" b="1" dirty="0">
                <a:solidFill>
                  <a:srgbClr val="4BACC6">
                    <a:lumMod val="75000"/>
                  </a:srgbClr>
                </a:solidFill>
                <a:latin typeface="Arial"/>
                <a:cs typeface="ＭＳ Ｐゴシック" charset="-128"/>
              </a:rPr>
              <a:t>Integration of models and processes</a:t>
            </a:r>
          </a:p>
        </p:txBody>
      </p:sp>
      <p:sp>
        <p:nvSpPr>
          <p:cNvPr id="13" name="Oval 19"/>
          <p:cNvSpPr>
            <a:spLocks noChangeAspect="1" noChangeArrowheads="1"/>
          </p:cNvSpPr>
          <p:nvPr/>
        </p:nvSpPr>
        <p:spPr bwMode="auto">
          <a:xfrm>
            <a:off x="3522663" y="3109913"/>
            <a:ext cx="4005262" cy="971550"/>
          </a:xfrm>
          <a:prstGeom prst="ellipse">
            <a:avLst/>
          </a:prstGeom>
          <a:solidFill>
            <a:schemeClr val="bg1"/>
          </a:solidFill>
          <a:ln w="28575" algn="ctr">
            <a:solidFill>
              <a:schemeClr val="accent5">
                <a:lumMod val="75000"/>
              </a:schemeClr>
            </a:solidFill>
            <a:round/>
            <a:headEnd/>
            <a:tailEnd/>
          </a:ln>
        </p:spPr>
        <p:txBody>
          <a:bodyPr/>
          <a:lstStyle/>
          <a:p>
            <a:pPr algn="ctr" defTabSz="457200" eaLnBrk="1" hangingPunct="1">
              <a:defRPr/>
            </a:pPr>
            <a:r>
              <a:rPr lang="nb-NO" sz="2800" dirty="0">
                <a:solidFill>
                  <a:srgbClr val="1F497D"/>
                </a:solidFill>
                <a:latin typeface="Arial"/>
              </a:rPr>
              <a:t>Wild </a:t>
            </a:r>
            <a:r>
              <a:rPr lang="nb-NO" sz="2800" dirty="0" err="1">
                <a:solidFill>
                  <a:srgbClr val="1F497D"/>
                </a:solidFill>
                <a:latin typeface="Arial"/>
              </a:rPr>
              <a:t>organisms</a:t>
            </a:r>
            <a:endParaRPr lang="nb-NO" sz="2800" dirty="0">
              <a:solidFill>
                <a:srgbClr val="1F497D"/>
              </a:solidFill>
              <a:latin typeface="Arial"/>
            </a:endParaRPr>
          </a:p>
          <a:p>
            <a:pPr algn="ctr" defTabSz="457200" eaLnBrk="1" hangingPunct="1">
              <a:defRPr/>
            </a:pPr>
            <a:r>
              <a:rPr lang="nb-NO" sz="1600" dirty="0">
                <a:solidFill>
                  <a:srgbClr val="1F497D"/>
                </a:solidFill>
                <a:latin typeface="Arial"/>
              </a:rPr>
              <a:t>Lower host density</a:t>
            </a:r>
            <a:endParaRPr lang="en-US" sz="1600" dirty="0">
              <a:solidFill>
                <a:srgbClr val="1F497D"/>
              </a:solidFill>
              <a:latin typeface="Arial"/>
            </a:endParaRPr>
          </a:p>
        </p:txBody>
      </p:sp>
      <p:sp>
        <p:nvSpPr>
          <p:cNvPr id="14" name="Oval 20"/>
          <p:cNvSpPr>
            <a:spLocks noChangeAspect="1" noChangeArrowheads="1"/>
          </p:cNvSpPr>
          <p:nvPr/>
        </p:nvSpPr>
        <p:spPr bwMode="auto">
          <a:xfrm>
            <a:off x="3392488" y="4767263"/>
            <a:ext cx="4591050" cy="971550"/>
          </a:xfrm>
          <a:prstGeom prst="ellipse">
            <a:avLst/>
          </a:prstGeom>
          <a:solidFill>
            <a:schemeClr val="bg1"/>
          </a:solidFill>
          <a:ln w="28575" algn="ctr">
            <a:solidFill>
              <a:schemeClr val="accent5">
                <a:lumMod val="75000"/>
              </a:schemeClr>
            </a:solidFill>
            <a:round/>
            <a:headEnd/>
            <a:tailEnd/>
          </a:ln>
        </p:spPr>
        <p:txBody>
          <a:bodyPr/>
          <a:lstStyle/>
          <a:p>
            <a:pPr algn="ctr" defTabSz="457200" eaLnBrk="1" hangingPunct="1">
              <a:defRPr/>
            </a:pPr>
            <a:r>
              <a:rPr lang="nb-NO" sz="2800" dirty="0" err="1">
                <a:solidFill>
                  <a:srgbClr val="1F497D"/>
                </a:solidFill>
                <a:latin typeface="Arial"/>
              </a:rPr>
              <a:t>Farmed</a:t>
            </a:r>
            <a:r>
              <a:rPr lang="nb-NO" sz="2800" dirty="0">
                <a:solidFill>
                  <a:srgbClr val="1F497D"/>
                </a:solidFill>
                <a:latin typeface="Arial"/>
              </a:rPr>
              <a:t> </a:t>
            </a:r>
            <a:r>
              <a:rPr lang="nb-NO" sz="2800" dirty="0" err="1">
                <a:solidFill>
                  <a:srgbClr val="1F497D"/>
                </a:solidFill>
                <a:latin typeface="Arial"/>
              </a:rPr>
              <a:t>organisms</a:t>
            </a:r>
            <a:endParaRPr lang="nb-NO" sz="2800" dirty="0">
              <a:solidFill>
                <a:srgbClr val="1F497D"/>
              </a:solidFill>
              <a:latin typeface="Arial"/>
            </a:endParaRPr>
          </a:p>
          <a:p>
            <a:pPr algn="ctr" defTabSz="457200" eaLnBrk="1" hangingPunct="1">
              <a:defRPr/>
            </a:pPr>
            <a:r>
              <a:rPr lang="nb-NO" sz="1600" dirty="0">
                <a:solidFill>
                  <a:srgbClr val="1F497D"/>
                </a:solidFill>
                <a:latin typeface="Arial"/>
              </a:rPr>
              <a:t>High host density</a:t>
            </a:r>
            <a:endParaRPr lang="en-US" sz="1800" dirty="0">
              <a:solidFill>
                <a:srgbClr val="1F497D"/>
              </a:solidFill>
              <a:latin typeface="Arial"/>
            </a:endParaRPr>
          </a:p>
        </p:txBody>
      </p:sp>
      <p:sp>
        <p:nvSpPr>
          <p:cNvPr id="21" name="Right Arrow 5"/>
          <p:cNvSpPr>
            <a:spLocks noChangeArrowheads="1"/>
          </p:cNvSpPr>
          <p:nvPr/>
        </p:nvSpPr>
        <p:spPr bwMode="auto">
          <a:xfrm rot="5400000">
            <a:off x="5010484" y="4108685"/>
            <a:ext cx="540000" cy="720000"/>
          </a:xfrm>
          <a:prstGeom prst="rightArrow">
            <a:avLst>
              <a:gd name="adj1" fmla="val 50000"/>
              <a:gd name="adj2" fmla="val 50086"/>
            </a:avLst>
          </a:prstGeom>
          <a:solidFill>
            <a:schemeClr val="accent5">
              <a:lumMod val="75000"/>
            </a:schemeClr>
          </a:solidFill>
          <a:ln>
            <a:solidFill>
              <a:schemeClr val="accent5">
                <a:lumMod val="75000"/>
              </a:schemeClr>
            </a:solidFill>
            <a:headEnd/>
            <a:tailEnd/>
          </a:ln>
        </p:spPr>
        <p:style>
          <a:lnRef idx="0">
            <a:schemeClr val="accent1"/>
          </a:lnRef>
          <a:fillRef idx="3">
            <a:schemeClr val="accent1"/>
          </a:fillRef>
          <a:effectRef idx="3">
            <a:schemeClr val="accent1"/>
          </a:effectRef>
          <a:fontRef idx="minor">
            <a:schemeClr val="lt1"/>
          </a:fontRef>
        </p:style>
        <p:txBody>
          <a:bodyPr/>
          <a:lstStyle/>
          <a:p>
            <a:pPr defTabSz="457200" eaLnBrk="1" hangingPunct="1">
              <a:defRPr/>
            </a:pPr>
            <a:endParaRPr lang="en-US" sz="1800">
              <a:solidFill>
                <a:prstClr val="white"/>
              </a:solidFill>
            </a:endParaRPr>
          </a:p>
        </p:txBody>
      </p:sp>
      <p:sp>
        <p:nvSpPr>
          <p:cNvPr id="22" name="Curved Right Arrow 10"/>
          <p:cNvSpPr>
            <a:spLocks noChangeArrowheads="1"/>
          </p:cNvSpPr>
          <p:nvPr/>
        </p:nvSpPr>
        <p:spPr bwMode="auto">
          <a:xfrm>
            <a:off x="3200400" y="2355850"/>
            <a:ext cx="720725" cy="1368425"/>
          </a:xfrm>
          <a:prstGeom prst="curvedRightArrow">
            <a:avLst>
              <a:gd name="adj1" fmla="val 24982"/>
              <a:gd name="adj2" fmla="val 49963"/>
              <a:gd name="adj3" fmla="val 25000"/>
            </a:avLst>
          </a:prstGeom>
          <a:solidFill>
            <a:schemeClr val="accent5">
              <a:lumMod val="60000"/>
              <a:lumOff val="40000"/>
            </a:schemeClr>
          </a:solidFill>
          <a:ln w="9525" algn="ctr">
            <a:solidFill>
              <a:schemeClr val="accent5">
                <a:lumMod val="75000"/>
              </a:schemeClr>
            </a:solidFill>
            <a:round/>
            <a:headEnd/>
            <a:tailEnd/>
          </a:ln>
        </p:spPr>
        <p:txBody>
          <a:bodyPr/>
          <a:lstStyle/>
          <a:p>
            <a:pPr defTabSz="457200" eaLnBrk="1" hangingPunct="1">
              <a:defRPr/>
            </a:pPr>
            <a:endParaRPr lang="en-US" sz="1800">
              <a:solidFill>
                <a:prstClr val="black"/>
              </a:solidFill>
              <a:latin typeface="Arial"/>
            </a:endParaRPr>
          </a:p>
        </p:txBody>
      </p:sp>
      <p:sp>
        <p:nvSpPr>
          <p:cNvPr id="23" name="Curved Right Arrow 12"/>
          <p:cNvSpPr>
            <a:spLocks noChangeArrowheads="1"/>
          </p:cNvSpPr>
          <p:nvPr/>
        </p:nvSpPr>
        <p:spPr bwMode="auto">
          <a:xfrm rot="10800000">
            <a:off x="7737475" y="5013325"/>
            <a:ext cx="720725" cy="1368425"/>
          </a:xfrm>
          <a:prstGeom prst="curvedRightArrow">
            <a:avLst>
              <a:gd name="adj1" fmla="val 24982"/>
              <a:gd name="adj2" fmla="val 49963"/>
              <a:gd name="adj3" fmla="val 25000"/>
            </a:avLst>
          </a:prstGeom>
          <a:solidFill>
            <a:schemeClr val="accent5">
              <a:lumMod val="60000"/>
              <a:lumOff val="40000"/>
            </a:schemeClr>
          </a:solidFill>
          <a:ln w="9525" algn="ctr">
            <a:solidFill>
              <a:schemeClr val="accent5">
                <a:lumMod val="75000"/>
              </a:schemeClr>
            </a:solidFill>
            <a:round/>
            <a:headEnd/>
            <a:tailEnd/>
          </a:ln>
        </p:spPr>
        <p:txBody>
          <a:bodyPr/>
          <a:lstStyle/>
          <a:p>
            <a:pPr defTabSz="457200" eaLnBrk="1" hangingPunct="1">
              <a:defRPr/>
            </a:pPr>
            <a:endParaRPr lang="en-US" sz="1800">
              <a:solidFill>
                <a:prstClr val="black"/>
              </a:solidFill>
              <a:latin typeface="Arial"/>
            </a:endParaRPr>
          </a:p>
        </p:txBody>
      </p:sp>
      <p:sp>
        <p:nvSpPr>
          <p:cNvPr id="25" name="Right Arrow 17"/>
          <p:cNvSpPr>
            <a:spLocks noChangeArrowheads="1"/>
          </p:cNvSpPr>
          <p:nvPr/>
        </p:nvSpPr>
        <p:spPr bwMode="auto">
          <a:xfrm rot="16200000">
            <a:off x="5956116" y="4080640"/>
            <a:ext cx="540000" cy="720000"/>
          </a:xfrm>
          <a:prstGeom prst="rightArrow">
            <a:avLst>
              <a:gd name="adj1" fmla="val 50000"/>
              <a:gd name="adj2" fmla="val 49914"/>
            </a:avLst>
          </a:prstGeom>
          <a:solidFill>
            <a:schemeClr val="accent5">
              <a:lumMod val="75000"/>
            </a:schemeClr>
          </a:solidFill>
          <a:ln>
            <a:solidFill>
              <a:schemeClr val="accent5">
                <a:lumMod val="75000"/>
              </a:schemeClr>
            </a:solidFill>
            <a:headEnd/>
            <a:tailEnd/>
          </a:ln>
        </p:spPr>
        <p:style>
          <a:lnRef idx="0">
            <a:schemeClr val="accent1"/>
          </a:lnRef>
          <a:fillRef idx="3">
            <a:schemeClr val="accent1"/>
          </a:fillRef>
          <a:effectRef idx="3">
            <a:schemeClr val="accent1"/>
          </a:effectRef>
          <a:fontRef idx="minor">
            <a:schemeClr val="lt1"/>
          </a:fontRef>
        </p:style>
        <p:txBody>
          <a:bodyPr/>
          <a:lstStyle/>
          <a:p>
            <a:pPr defTabSz="457200" eaLnBrk="1" hangingPunct="1">
              <a:defRPr/>
            </a:pPr>
            <a:endParaRPr lang="en-US" sz="1800">
              <a:solidFill>
                <a:prstClr val="white"/>
              </a:solidFill>
            </a:endParaRPr>
          </a:p>
        </p:txBody>
      </p:sp>
      <p:sp>
        <p:nvSpPr>
          <p:cNvPr id="27" name="Curved Right Arrow 12"/>
          <p:cNvSpPr>
            <a:spLocks noChangeArrowheads="1"/>
          </p:cNvSpPr>
          <p:nvPr/>
        </p:nvSpPr>
        <p:spPr bwMode="auto">
          <a:xfrm rot="10800000">
            <a:off x="7737475" y="2355850"/>
            <a:ext cx="720725" cy="1368425"/>
          </a:xfrm>
          <a:prstGeom prst="curvedRightArrow">
            <a:avLst>
              <a:gd name="adj1" fmla="val 24982"/>
              <a:gd name="adj2" fmla="val 49963"/>
              <a:gd name="adj3" fmla="val 25000"/>
            </a:avLst>
          </a:prstGeom>
          <a:solidFill>
            <a:schemeClr val="accent5">
              <a:lumMod val="60000"/>
              <a:lumOff val="40000"/>
            </a:schemeClr>
          </a:solidFill>
          <a:ln w="9525" algn="ctr">
            <a:solidFill>
              <a:schemeClr val="accent5">
                <a:lumMod val="75000"/>
              </a:schemeClr>
            </a:solidFill>
            <a:round/>
            <a:headEnd/>
            <a:tailEnd/>
          </a:ln>
        </p:spPr>
        <p:txBody>
          <a:bodyPr/>
          <a:lstStyle/>
          <a:p>
            <a:pPr defTabSz="457200" eaLnBrk="1" hangingPunct="1">
              <a:defRPr/>
            </a:pPr>
            <a:endParaRPr lang="en-US" sz="1800">
              <a:solidFill>
                <a:prstClr val="black"/>
              </a:solidFill>
              <a:latin typeface="Arial"/>
            </a:endParaRPr>
          </a:p>
        </p:txBody>
      </p:sp>
      <p:sp>
        <p:nvSpPr>
          <p:cNvPr id="28" name="Curved Right Arrow 10"/>
          <p:cNvSpPr>
            <a:spLocks noChangeArrowheads="1"/>
          </p:cNvSpPr>
          <p:nvPr/>
        </p:nvSpPr>
        <p:spPr bwMode="auto">
          <a:xfrm>
            <a:off x="3200400" y="5013325"/>
            <a:ext cx="720725" cy="1368425"/>
          </a:xfrm>
          <a:prstGeom prst="curvedRightArrow">
            <a:avLst>
              <a:gd name="adj1" fmla="val 24982"/>
              <a:gd name="adj2" fmla="val 49963"/>
              <a:gd name="adj3" fmla="val 25000"/>
            </a:avLst>
          </a:prstGeom>
          <a:solidFill>
            <a:schemeClr val="accent5">
              <a:lumMod val="60000"/>
              <a:lumOff val="40000"/>
            </a:schemeClr>
          </a:solidFill>
          <a:ln w="9525" algn="ctr">
            <a:solidFill>
              <a:schemeClr val="accent5">
                <a:lumMod val="75000"/>
              </a:schemeClr>
            </a:solidFill>
            <a:round/>
            <a:headEnd/>
            <a:tailEnd/>
          </a:ln>
        </p:spPr>
        <p:txBody>
          <a:bodyPr/>
          <a:lstStyle/>
          <a:p>
            <a:pPr defTabSz="457200" eaLnBrk="1" hangingPunct="1">
              <a:defRPr/>
            </a:pPr>
            <a:endParaRPr lang="en-US" sz="1800">
              <a:solidFill>
                <a:prstClr val="black"/>
              </a:solidFill>
              <a:latin typeface="Arial"/>
            </a:endParaRPr>
          </a:p>
        </p:txBody>
      </p:sp>
      <p:sp>
        <p:nvSpPr>
          <p:cNvPr id="31" name="Oval 19"/>
          <p:cNvSpPr>
            <a:spLocks noChangeArrowheads="1"/>
          </p:cNvSpPr>
          <p:nvPr/>
        </p:nvSpPr>
        <p:spPr bwMode="auto">
          <a:xfrm>
            <a:off x="425450" y="3776663"/>
            <a:ext cx="2411413" cy="1042987"/>
          </a:xfrm>
          <a:prstGeom prst="ellipse">
            <a:avLst/>
          </a:prstGeom>
          <a:noFill/>
          <a:ln w="28575" algn="ctr">
            <a:solidFill>
              <a:schemeClr val="accent5">
                <a:lumMod val="75000"/>
              </a:schemeClr>
            </a:solidFill>
            <a:round/>
            <a:headEnd/>
            <a:tailEnd/>
          </a:ln>
        </p:spPr>
        <p:txBody>
          <a:bodyPr/>
          <a:lstStyle/>
          <a:p>
            <a:pPr algn="ctr" defTabSz="457200" eaLnBrk="1" hangingPunct="1">
              <a:defRPr/>
            </a:pPr>
            <a:r>
              <a:rPr lang="nb-NO" dirty="0">
                <a:solidFill>
                  <a:srgbClr val="1F497D"/>
                </a:solidFill>
                <a:latin typeface="Arial"/>
              </a:rPr>
              <a:t>Introduced </a:t>
            </a:r>
          </a:p>
          <a:p>
            <a:pPr algn="ctr" defTabSz="457200" eaLnBrk="1" hangingPunct="1">
              <a:defRPr/>
            </a:pPr>
            <a:r>
              <a:rPr lang="nb-NO" dirty="0">
                <a:solidFill>
                  <a:srgbClr val="1F497D"/>
                </a:solidFill>
                <a:latin typeface="Arial"/>
              </a:rPr>
              <a:t>pathogens</a:t>
            </a:r>
          </a:p>
          <a:p>
            <a:pPr algn="ctr" defTabSz="457200" eaLnBrk="1" hangingPunct="1">
              <a:defRPr/>
            </a:pPr>
            <a:endParaRPr lang="en-US" dirty="0">
              <a:solidFill>
                <a:srgbClr val="1F497D"/>
              </a:solidFill>
              <a:latin typeface="Arial"/>
            </a:endParaRPr>
          </a:p>
        </p:txBody>
      </p:sp>
      <p:sp>
        <p:nvSpPr>
          <p:cNvPr id="35" name="TextBox 23"/>
          <p:cNvSpPr txBox="1">
            <a:spLocks noChangeArrowheads="1"/>
          </p:cNvSpPr>
          <p:nvPr/>
        </p:nvSpPr>
        <p:spPr bwMode="auto">
          <a:xfrm>
            <a:off x="606425" y="4849813"/>
            <a:ext cx="2051050" cy="738187"/>
          </a:xfrm>
          <a:prstGeom prst="rect">
            <a:avLst/>
          </a:prstGeom>
          <a:noFill/>
          <a:ln w="9525">
            <a:noFill/>
            <a:miter lim="800000"/>
            <a:headEnd/>
            <a:tailEnd/>
          </a:ln>
        </p:spPr>
        <p:txBody>
          <a:bodyPr>
            <a:spAutoFit/>
          </a:bodyPr>
          <a:lstStyle/>
          <a:p>
            <a:pPr defTabSz="457200" eaLnBrk="1" hangingPunct="1">
              <a:defRPr/>
            </a:pPr>
            <a:r>
              <a:rPr lang="nb-NO" sz="1400" dirty="0">
                <a:solidFill>
                  <a:srgbClr val="1F497D"/>
                </a:solidFill>
                <a:latin typeface="Arial"/>
              </a:rPr>
              <a:t>Vector: </a:t>
            </a:r>
          </a:p>
          <a:p>
            <a:pPr marL="342900" indent="-342900" defTabSz="457200" eaLnBrk="1" hangingPunct="1">
              <a:buFont typeface="+mj-lt"/>
              <a:buAutoNum type="arabicPeriod"/>
              <a:defRPr/>
            </a:pPr>
            <a:r>
              <a:rPr lang="nb-NO" sz="1400" dirty="0">
                <a:solidFill>
                  <a:srgbClr val="1F497D"/>
                </a:solidFill>
                <a:latin typeface="Arial"/>
              </a:rPr>
              <a:t>Transport of farmed organisms</a:t>
            </a:r>
          </a:p>
        </p:txBody>
      </p:sp>
      <p:sp>
        <p:nvSpPr>
          <p:cNvPr id="36" name="Rectangle 24"/>
          <p:cNvSpPr>
            <a:spLocks noChangeArrowheads="1"/>
          </p:cNvSpPr>
          <p:nvPr/>
        </p:nvSpPr>
        <p:spPr bwMode="auto">
          <a:xfrm>
            <a:off x="425450" y="2847975"/>
            <a:ext cx="2568575" cy="954088"/>
          </a:xfrm>
          <a:prstGeom prst="rect">
            <a:avLst/>
          </a:prstGeom>
          <a:noFill/>
          <a:ln w="9525">
            <a:noFill/>
            <a:miter lim="800000"/>
            <a:headEnd/>
            <a:tailEnd/>
          </a:ln>
        </p:spPr>
        <p:txBody>
          <a:bodyPr>
            <a:spAutoFit/>
          </a:bodyPr>
          <a:lstStyle/>
          <a:p>
            <a:pPr defTabSz="457200" eaLnBrk="1" hangingPunct="1">
              <a:defRPr/>
            </a:pPr>
            <a:r>
              <a:rPr lang="nb-NO" sz="1400" dirty="0" err="1">
                <a:solidFill>
                  <a:srgbClr val="1F497D"/>
                </a:solidFill>
                <a:latin typeface="Arial"/>
              </a:rPr>
              <a:t>Vectors</a:t>
            </a:r>
            <a:r>
              <a:rPr lang="nb-NO" sz="1400" dirty="0">
                <a:solidFill>
                  <a:srgbClr val="1F497D"/>
                </a:solidFill>
                <a:latin typeface="Arial"/>
              </a:rPr>
              <a:t>: </a:t>
            </a:r>
          </a:p>
          <a:p>
            <a:pPr marL="342900" indent="-342900" defTabSz="457200" eaLnBrk="1" hangingPunct="1">
              <a:buFont typeface="+mj-lt"/>
              <a:buAutoNum type="arabicPeriod"/>
              <a:defRPr/>
            </a:pPr>
            <a:r>
              <a:rPr lang="nb-NO" sz="1400" dirty="0">
                <a:solidFill>
                  <a:srgbClr val="1F497D"/>
                </a:solidFill>
                <a:latin typeface="Arial"/>
              </a:rPr>
              <a:t>Migration of </a:t>
            </a:r>
            <a:r>
              <a:rPr lang="nb-NO" sz="1400" dirty="0" err="1">
                <a:solidFill>
                  <a:srgbClr val="1F497D"/>
                </a:solidFill>
                <a:latin typeface="Arial"/>
              </a:rPr>
              <a:t>wild</a:t>
            </a:r>
            <a:r>
              <a:rPr lang="nb-NO" sz="1400" dirty="0">
                <a:solidFill>
                  <a:srgbClr val="1F497D"/>
                </a:solidFill>
                <a:latin typeface="Arial"/>
              </a:rPr>
              <a:t> </a:t>
            </a:r>
            <a:r>
              <a:rPr lang="nb-NO" sz="1400" dirty="0" err="1">
                <a:solidFill>
                  <a:srgbClr val="1F497D"/>
                </a:solidFill>
                <a:latin typeface="Arial"/>
              </a:rPr>
              <a:t>organisms</a:t>
            </a:r>
            <a:endParaRPr lang="nb-NO" sz="1400" dirty="0">
              <a:solidFill>
                <a:srgbClr val="1F497D"/>
              </a:solidFill>
              <a:latin typeface="Arial"/>
            </a:endParaRPr>
          </a:p>
          <a:p>
            <a:pPr marL="342900" indent="-342900" defTabSz="457200" eaLnBrk="1" hangingPunct="1">
              <a:buFont typeface="+mj-lt"/>
              <a:buAutoNum type="arabicPeriod"/>
              <a:defRPr/>
            </a:pPr>
            <a:r>
              <a:rPr lang="nb-NO" sz="1400" dirty="0">
                <a:solidFill>
                  <a:srgbClr val="1F497D"/>
                </a:solidFill>
                <a:latin typeface="Arial"/>
              </a:rPr>
              <a:t>Ballast water</a:t>
            </a:r>
          </a:p>
        </p:txBody>
      </p:sp>
      <p:sp>
        <p:nvSpPr>
          <p:cNvPr id="37" name="Oval 20"/>
          <p:cNvSpPr>
            <a:spLocks noChangeArrowheads="1"/>
          </p:cNvSpPr>
          <p:nvPr/>
        </p:nvSpPr>
        <p:spPr bwMode="auto">
          <a:xfrm>
            <a:off x="3938588" y="5842000"/>
            <a:ext cx="3744912" cy="755650"/>
          </a:xfrm>
          <a:prstGeom prst="ellipse">
            <a:avLst/>
          </a:prstGeom>
          <a:noFill/>
          <a:ln w="28575" algn="ctr">
            <a:solidFill>
              <a:schemeClr val="accent5">
                <a:lumMod val="75000"/>
              </a:schemeClr>
            </a:solidFill>
            <a:round/>
            <a:headEnd/>
            <a:tailEnd/>
          </a:ln>
        </p:spPr>
        <p:txBody>
          <a:bodyPr/>
          <a:lstStyle/>
          <a:p>
            <a:pPr algn="ctr" defTabSz="457200" eaLnBrk="1" hangingPunct="1">
              <a:defRPr/>
            </a:pPr>
            <a:r>
              <a:rPr lang="nb-NO" sz="1400" b="1" dirty="0">
                <a:solidFill>
                  <a:srgbClr val="1F497D"/>
                </a:solidFill>
                <a:latin typeface="Arial"/>
              </a:rPr>
              <a:t>Proliferation of pathogen</a:t>
            </a:r>
          </a:p>
          <a:p>
            <a:pPr algn="ctr" defTabSz="457200" eaLnBrk="1" hangingPunct="1">
              <a:defRPr/>
            </a:pPr>
            <a:r>
              <a:rPr lang="nb-NO" sz="1400" b="1" dirty="0">
                <a:solidFill>
                  <a:srgbClr val="1F497D"/>
                </a:solidFill>
                <a:latin typeface="Arial"/>
              </a:rPr>
              <a:t>Enhancement of virulence?</a:t>
            </a:r>
          </a:p>
          <a:p>
            <a:pPr defTabSz="457200" eaLnBrk="1" hangingPunct="1">
              <a:defRPr/>
            </a:pPr>
            <a:endParaRPr lang="en-US" sz="1400" b="1" dirty="0">
              <a:solidFill>
                <a:srgbClr val="1F497D"/>
              </a:solidFill>
              <a:latin typeface="Arial"/>
            </a:endParaRPr>
          </a:p>
        </p:txBody>
      </p:sp>
      <p:sp>
        <p:nvSpPr>
          <p:cNvPr id="38" name="Oval 20"/>
          <p:cNvSpPr>
            <a:spLocks noChangeArrowheads="1"/>
          </p:cNvSpPr>
          <p:nvPr/>
        </p:nvSpPr>
        <p:spPr bwMode="auto">
          <a:xfrm>
            <a:off x="3938588" y="2266950"/>
            <a:ext cx="3744912" cy="757238"/>
          </a:xfrm>
          <a:prstGeom prst="ellipse">
            <a:avLst/>
          </a:prstGeom>
          <a:noFill/>
          <a:ln w="28575" algn="ctr">
            <a:solidFill>
              <a:schemeClr val="accent5">
                <a:lumMod val="75000"/>
              </a:schemeClr>
            </a:solidFill>
            <a:round/>
            <a:headEnd/>
            <a:tailEnd/>
          </a:ln>
        </p:spPr>
        <p:txBody>
          <a:bodyPr/>
          <a:lstStyle/>
          <a:p>
            <a:pPr algn="ctr" defTabSz="457200" eaLnBrk="1" hangingPunct="1">
              <a:defRPr/>
            </a:pPr>
            <a:r>
              <a:rPr lang="nb-NO" sz="1400" b="1" dirty="0">
                <a:solidFill>
                  <a:srgbClr val="1F497D"/>
                </a:solidFill>
                <a:latin typeface="Arial"/>
              </a:rPr>
              <a:t>Persistance </a:t>
            </a:r>
          </a:p>
          <a:p>
            <a:pPr algn="ctr" defTabSz="457200" eaLnBrk="1" hangingPunct="1">
              <a:defRPr/>
            </a:pPr>
            <a:r>
              <a:rPr lang="nb-NO" sz="1400" b="1" dirty="0">
                <a:solidFill>
                  <a:srgbClr val="1F497D"/>
                </a:solidFill>
                <a:latin typeface="Arial"/>
              </a:rPr>
              <a:t>Natural reservoir</a:t>
            </a:r>
          </a:p>
          <a:p>
            <a:pPr defTabSz="457200" eaLnBrk="1" hangingPunct="1">
              <a:defRPr/>
            </a:pPr>
            <a:endParaRPr lang="en-US" sz="1400" b="1" dirty="0">
              <a:solidFill>
                <a:srgbClr val="1F497D"/>
              </a:solidFill>
              <a:latin typeface="Arial"/>
            </a:endParaRPr>
          </a:p>
        </p:txBody>
      </p:sp>
      <p:sp>
        <p:nvSpPr>
          <p:cNvPr id="40" name="Right Arrow 5"/>
          <p:cNvSpPr>
            <a:spLocks noChangeArrowheads="1"/>
          </p:cNvSpPr>
          <p:nvPr/>
        </p:nvSpPr>
        <p:spPr bwMode="auto">
          <a:xfrm rot="2359193">
            <a:off x="2788491" y="4598153"/>
            <a:ext cx="648000" cy="504000"/>
          </a:xfrm>
          <a:prstGeom prst="rightArrow">
            <a:avLst>
              <a:gd name="adj1" fmla="val 50000"/>
              <a:gd name="adj2" fmla="val 50086"/>
            </a:avLst>
          </a:prstGeom>
          <a:solidFill>
            <a:schemeClr val="accent5">
              <a:lumMod val="75000"/>
            </a:schemeClr>
          </a:solidFill>
          <a:ln>
            <a:solidFill>
              <a:schemeClr val="accent5">
                <a:lumMod val="75000"/>
              </a:schemeClr>
            </a:solidFill>
            <a:headEnd/>
            <a:tailEnd/>
          </a:ln>
        </p:spPr>
        <p:style>
          <a:lnRef idx="0">
            <a:schemeClr val="accent1"/>
          </a:lnRef>
          <a:fillRef idx="3">
            <a:schemeClr val="accent1"/>
          </a:fillRef>
          <a:effectRef idx="3">
            <a:schemeClr val="accent1"/>
          </a:effectRef>
          <a:fontRef idx="minor">
            <a:schemeClr val="lt1"/>
          </a:fontRef>
        </p:style>
        <p:txBody>
          <a:bodyPr/>
          <a:lstStyle/>
          <a:p>
            <a:pPr defTabSz="457200" eaLnBrk="1" hangingPunct="1">
              <a:defRPr/>
            </a:pPr>
            <a:endParaRPr lang="en-US" sz="1800">
              <a:solidFill>
                <a:prstClr val="white"/>
              </a:solidFill>
            </a:endParaRPr>
          </a:p>
        </p:txBody>
      </p:sp>
      <p:sp>
        <p:nvSpPr>
          <p:cNvPr id="42" name="Right Arrow 5"/>
          <p:cNvSpPr>
            <a:spLocks noChangeArrowheads="1"/>
          </p:cNvSpPr>
          <p:nvPr/>
        </p:nvSpPr>
        <p:spPr bwMode="auto">
          <a:xfrm rot="2359193">
            <a:off x="2788491" y="3599635"/>
            <a:ext cx="648000" cy="504000"/>
          </a:xfrm>
          <a:prstGeom prst="rightArrow">
            <a:avLst>
              <a:gd name="adj1" fmla="val 50000"/>
              <a:gd name="adj2" fmla="val 50086"/>
            </a:avLst>
          </a:prstGeom>
          <a:solidFill>
            <a:schemeClr val="accent5">
              <a:lumMod val="75000"/>
            </a:schemeClr>
          </a:solidFill>
          <a:ln>
            <a:solidFill>
              <a:schemeClr val="accent5">
                <a:lumMod val="75000"/>
              </a:schemeClr>
            </a:solidFill>
            <a:headEnd/>
            <a:tailEnd/>
          </a:ln>
          <a:scene3d>
            <a:camera prst="orthographicFront">
              <a:rot lat="0" lon="0" rev="540000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lstStyle/>
          <a:p>
            <a:pPr defTabSz="457200" eaLnBrk="1" hangingPunct="1">
              <a:defRPr/>
            </a:pPr>
            <a:endParaRPr lang="en-US" sz="1800">
              <a:solidFill>
                <a:prstClr val="white"/>
              </a:solidFill>
            </a:endParaRPr>
          </a:p>
        </p:txBody>
      </p:sp>
      <p:sp>
        <p:nvSpPr>
          <p:cNvPr id="23575" name="Title 1"/>
          <p:cNvSpPr>
            <a:spLocks noGrp="1"/>
          </p:cNvSpPr>
          <p:nvPr>
            <p:ph type="title"/>
          </p:nvPr>
        </p:nvSpPr>
        <p:spPr>
          <a:xfrm>
            <a:off x="457200" y="601663"/>
            <a:ext cx="8229600" cy="1143000"/>
          </a:xfrm>
        </p:spPr>
        <p:txBody>
          <a:bodyPr/>
          <a:lstStyle/>
          <a:p>
            <a:pPr algn="l"/>
            <a:r>
              <a:rPr lang="en-US" smtClean="0">
                <a:ea typeface="ＭＳ Ｐゴシック" pitchFamily="34" charset="-128"/>
              </a:rPr>
              <a:t>Exchange of pathogens wild-farmed</a:t>
            </a:r>
          </a:p>
        </p:txBody>
      </p:sp>
      <p:sp>
        <p:nvSpPr>
          <p:cNvPr id="23576" name="Date Placeholder 18"/>
          <p:cNvSpPr>
            <a:spLocks noGrp="1"/>
          </p:cNvSpPr>
          <p:nvPr>
            <p:ph type="dt" sz="quarter" idx="10"/>
          </p:nvPr>
        </p:nvSpPr>
        <p:spPr bwMode="auto">
          <a:noFill/>
          <a:ln>
            <a:miter lim="800000"/>
            <a:headEnd/>
            <a:tailEnd/>
          </a:ln>
        </p:spPr>
        <p:txBody>
          <a:bodyPr/>
          <a:lstStyle/>
          <a:p>
            <a:endParaRPr lang="nb-NO" smtClean="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tel 1"/>
          <p:cNvSpPr>
            <a:spLocks noGrp="1"/>
          </p:cNvSpPr>
          <p:nvPr>
            <p:ph type="title"/>
          </p:nvPr>
        </p:nvSpPr>
        <p:spPr/>
        <p:txBody>
          <a:bodyPr/>
          <a:lstStyle/>
          <a:p>
            <a:r>
              <a:rPr lang="nb-NO" smtClean="0">
                <a:ea typeface="ＭＳ Ｐゴシック" pitchFamily="34" charset="-128"/>
              </a:rPr>
              <a:t>Compartment-based models:</a:t>
            </a:r>
          </a:p>
        </p:txBody>
      </p:sp>
      <p:sp>
        <p:nvSpPr>
          <p:cNvPr id="25602" name="Plassholder for innhold 2"/>
          <p:cNvSpPr>
            <a:spLocks noGrp="1"/>
          </p:cNvSpPr>
          <p:nvPr>
            <p:ph idx="1"/>
          </p:nvPr>
        </p:nvSpPr>
        <p:spPr/>
        <p:txBody>
          <a:bodyPr/>
          <a:lstStyle/>
          <a:p>
            <a:r>
              <a:rPr lang="nb-NO" smtClean="0">
                <a:ea typeface="ＭＳ Ｐゴシック" pitchFamily="34" charset="-128"/>
              </a:rPr>
              <a:t>Individuals transcend through a series of states</a:t>
            </a:r>
          </a:p>
          <a:p>
            <a:pPr lvl="1">
              <a:buFont typeface="Wingdings" pitchFamily="2" charset="2"/>
              <a:buChar char="ü"/>
            </a:pPr>
            <a:r>
              <a:rPr lang="nb-NO" smtClean="0">
                <a:ea typeface="ＭＳ Ｐゴシック" pitchFamily="34" charset="-128"/>
              </a:rPr>
              <a:t>Susceptible</a:t>
            </a:r>
          </a:p>
          <a:p>
            <a:pPr lvl="1">
              <a:buFont typeface="Wingdings" pitchFamily="2" charset="2"/>
              <a:buChar char="ü"/>
            </a:pPr>
            <a:r>
              <a:rPr lang="nb-NO" smtClean="0">
                <a:ea typeface="ＭＳ Ｐゴシック" pitchFamily="34" charset="-128"/>
              </a:rPr>
              <a:t>Infected</a:t>
            </a:r>
          </a:p>
          <a:p>
            <a:pPr lvl="1">
              <a:buFont typeface="Wingdings" pitchFamily="2" charset="2"/>
              <a:buChar char="ü"/>
            </a:pPr>
            <a:r>
              <a:rPr lang="nb-NO" smtClean="0">
                <a:ea typeface="ＭＳ Ｐゴシック" pitchFamily="34" charset="-128"/>
              </a:rPr>
              <a:t>(potentially) back to susceptible</a:t>
            </a:r>
          </a:p>
          <a:p>
            <a:endParaRPr lang="nb-NO" smtClean="0">
              <a:ea typeface="ＭＳ Ｐゴシック" pitchFamily="34" charset="-128"/>
            </a:endParaRPr>
          </a:p>
          <a:p>
            <a:r>
              <a:rPr lang="nb-NO" smtClean="0">
                <a:ea typeface="ＭＳ Ｐゴシック" pitchFamily="34" charset="-128"/>
              </a:rPr>
              <a:t>Maximum host carrying capacity – </a:t>
            </a:r>
            <a:r>
              <a:rPr lang="nb-NO" b="1" smtClean="0">
                <a:ea typeface="ＭＳ Ｐゴシック" pitchFamily="34" charset="-128"/>
              </a:rPr>
              <a:t>critical threshold </a:t>
            </a:r>
            <a:r>
              <a:rPr lang="nb-NO" smtClean="0">
                <a:ea typeface="ＭＳ Ｐゴシック" pitchFamily="34" charset="-128"/>
              </a:rPr>
              <a:t>N</a:t>
            </a:r>
            <a:r>
              <a:rPr lang="nb-NO" baseline="-25000" smtClean="0">
                <a:ea typeface="ＭＳ Ｐゴシック" pitchFamily="34" charset="-128"/>
              </a:rPr>
              <a:t>t</a:t>
            </a:r>
          </a:p>
          <a:p>
            <a:pPr lvl="1">
              <a:buFont typeface="Wingdings" pitchFamily="2" charset="2"/>
              <a:buChar char="ü"/>
            </a:pPr>
            <a:r>
              <a:rPr lang="nb-NO" smtClean="0">
                <a:ea typeface="ＭＳ Ｐゴシック" pitchFamily="34" charset="-128"/>
              </a:rPr>
              <a:t>= maximum number of susceptible individuals</a:t>
            </a:r>
          </a:p>
          <a:p>
            <a:pPr lvl="1">
              <a:buFont typeface="Wingdings" pitchFamily="2" charset="2"/>
              <a:buChar char="ü"/>
            </a:pPr>
            <a:r>
              <a:rPr lang="nb-NO" smtClean="0">
                <a:ea typeface="ＭＳ Ｐゴシック" pitchFamily="34" charset="-128"/>
              </a:rPr>
              <a:t> - total number of individuals is N</a:t>
            </a:r>
          </a:p>
          <a:p>
            <a:r>
              <a:rPr lang="nb-NO" smtClean="0">
                <a:ea typeface="ＭＳ Ｐゴシック" pitchFamily="34" charset="-128"/>
              </a:rPr>
              <a:t>In aquaculture N</a:t>
            </a:r>
            <a:r>
              <a:rPr lang="nb-NO" baseline="-25000" smtClean="0">
                <a:ea typeface="ＭＳ Ｐゴシック" pitchFamily="34" charset="-128"/>
              </a:rPr>
              <a:t>t</a:t>
            </a:r>
            <a:r>
              <a:rPr lang="nb-NO" smtClean="0">
                <a:ea typeface="ＭＳ Ｐゴシック" pitchFamily="34" charset="-128"/>
              </a:rPr>
              <a:t>/N can be </a:t>
            </a:r>
            <a:r>
              <a:rPr lang="nb-NO" b="1" smtClean="0">
                <a:ea typeface="ＭＳ Ｐゴシック" pitchFamily="34" charset="-128"/>
              </a:rPr>
              <a:t>manipulated </a:t>
            </a:r>
          </a:p>
          <a:p>
            <a:endParaRPr lang="nb-NO" smtClean="0">
              <a:ea typeface="ＭＳ Ｐゴシック" pitchFamily="34" charset="-128"/>
            </a:endParaRPr>
          </a:p>
        </p:txBody>
      </p:sp>
      <p:sp>
        <p:nvSpPr>
          <p:cNvPr id="4" name="Plassholder for dato 3"/>
          <p:cNvSpPr>
            <a:spLocks noGrp="1"/>
          </p:cNvSpPr>
          <p:nvPr>
            <p:ph type="dt" sz="quarter" idx="10"/>
          </p:nvPr>
        </p:nvSpPr>
        <p:spPr/>
        <p:txBody>
          <a:bodyPr/>
          <a:lstStyle/>
          <a:p>
            <a:pPr>
              <a:defRPr/>
            </a:pPr>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tel 1"/>
          <p:cNvSpPr>
            <a:spLocks noGrp="1"/>
          </p:cNvSpPr>
          <p:nvPr>
            <p:ph type="title"/>
          </p:nvPr>
        </p:nvSpPr>
        <p:spPr/>
        <p:txBody>
          <a:bodyPr/>
          <a:lstStyle/>
          <a:p>
            <a:r>
              <a:rPr lang="nb-NO" smtClean="0">
                <a:ea typeface="ＭＳ Ｐゴシック" pitchFamily="34" charset="-128"/>
              </a:rPr>
              <a:t>Network-based models</a:t>
            </a:r>
          </a:p>
        </p:txBody>
      </p:sp>
      <p:sp>
        <p:nvSpPr>
          <p:cNvPr id="26626" name="Plassholder for innhold 2"/>
          <p:cNvSpPr>
            <a:spLocks noGrp="1"/>
          </p:cNvSpPr>
          <p:nvPr>
            <p:ph idx="1"/>
          </p:nvPr>
        </p:nvSpPr>
        <p:spPr/>
        <p:txBody>
          <a:bodyPr/>
          <a:lstStyle/>
          <a:p>
            <a:r>
              <a:rPr lang="nb-NO" smtClean="0">
                <a:ea typeface="ＭＳ Ｐゴシック" pitchFamily="34" charset="-128"/>
              </a:rPr>
              <a:t>Take into account the </a:t>
            </a:r>
            <a:r>
              <a:rPr lang="nb-NO" b="1" smtClean="0">
                <a:ea typeface="ＭＳ Ｐゴシック" pitchFamily="34" charset="-128"/>
              </a:rPr>
              <a:t>contacts between populations</a:t>
            </a:r>
            <a:r>
              <a:rPr lang="nb-NO" smtClean="0">
                <a:ea typeface="ＭＳ Ｐゴシック" pitchFamily="34" charset="-128"/>
              </a:rPr>
              <a:t> that actually DO take place:</a:t>
            </a:r>
          </a:p>
          <a:p>
            <a:pPr lvl="1">
              <a:buFont typeface="Wingdings" pitchFamily="2" charset="2"/>
              <a:buChar char="ü"/>
            </a:pPr>
            <a:r>
              <a:rPr lang="nb-NO" smtClean="0">
                <a:ea typeface="ＭＳ Ｐゴシック" pitchFamily="34" charset="-128"/>
              </a:rPr>
              <a:t>Movement of populatons</a:t>
            </a:r>
          </a:p>
          <a:p>
            <a:pPr lvl="1">
              <a:buFont typeface="Wingdings" pitchFamily="2" charset="2"/>
              <a:buChar char="ü"/>
            </a:pPr>
            <a:r>
              <a:rPr lang="nb-NO" smtClean="0">
                <a:ea typeface="ＭＳ Ｐゴシック" pitchFamily="34" charset="-128"/>
              </a:rPr>
              <a:t>Movement of people</a:t>
            </a:r>
          </a:p>
          <a:p>
            <a:pPr lvl="1">
              <a:buFont typeface="Wingdings" pitchFamily="2" charset="2"/>
              <a:buChar char="ü"/>
            </a:pPr>
            <a:r>
              <a:rPr lang="nb-NO" smtClean="0">
                <a:ea typeface="ＭＳ Ｐゴシック" pitchFamily="34" charset="-128"/>
              </a:rPr>
              <a:t>Movement of equipment</a:t>
            </a:r>
          </a:p>
          <a:p>
            <a:pPr lvl="1">
              <a:buFont typeface="Wingdings" pitchFamily="2" charset="2"/>
              <a:buChar char="ü"/>
            </a:pPr>
            <a:r>
              <a:rPr lang="nb-NO" smtClean="0">
                <a:ea typeface="ＭＳ Ｐゴシック" pitchFamily="34" charset="-128"/>
              </a:rPr>
              <a:t>Movement of water</a:t>
            </a:r>
          </a:p>
          <a:p>
            <a:pPr lvl="1">
              <a:buFont typeface="Wingdings" pitchFamily="2" charset="2"/>
              <a:buChar char="ü"/>
            </a:pPr>
            <a:r>
              <a:rPr lang="nb-NO" smtClean="0">
                <a:ea typeface="ＭＳ Ｐゴシック" pitchFamily="34" charset="-128"/>
              </a:rPr>
              <a:t>Movement of other vectors</a:t>
            </a:r>
          </a:p>
        </p:txBody>
      </p:sp>
      <p:sp>
        <p:nvSpPr>
          <p:cNvPr id="4" name="Plassholder for dato 3"/>
          <p:cNvSpPr>
            <a:spLocks noGrp="1"/>
          </p:cNvSpPr>
          <p:nvPr>
            <p:ph type="dt" sz="quarter" idx="10"/>
          </p:nvPr>
        </p:nvSpPr>
        <p:spPr/>
        <p:txBody>
          <a:bodyPr/>
          <a:lstStyle/>
          <a:p>
            <a:pPr>
              <a:defRPr/>
            </a:pPr>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tel 1"/>
          <p:cNvSpPr>
            <a:spLocks noGrp="1"/>
          </p:cNvSpPr>
          <p:nvPr>
            <p:ph type="title"/>
          </p:nvPr>
        </p:nvSpPr>
        <p:spPr/>
        <p:txBody>
          <a:bodyPr/>
          <a:lstStyle/>
          <a:p>
            <a:r>
              <a:rPr lang="nb-NO" smtClean="0">
                <a:ea typeface="ＭＳ Ｐゴシック" pitchFamily="34" charset="-128"/>
              </a:rPr>
              <a:t>Examples of tools</a:t>
            </a:r>
          </a:p>
        </p:txBody>
      </p:sp>
      <p:sp>
        <p:nvSpPr>
          <p:cNvPr id="29698" name="Plassholder for innhold 2"/>
          <p:cNvSpPr>
            <a:spLocks noGrp="1"/>
          </p:cNvSpPr>
          <p:nvPr>
            <p:ph idx="1"/>
          </p:nvPr>
        </p:nvSpPr>
        <p:spPr/>
        <p:txBody>
          <a:bodyPr/>
          <a:lstStyle/>
          <a:p>
            <a:pPr>
              <a:buFont typeface="Arial" pitchFamily="34" charset="0"/>
              <a:buChar char="•"/>
            </a:pPr>
            <a:r>
              <a:rPr lang="nb-NO" smtClean="0">
                <a:ea typeface="ＭＳ Ｐゴシック" pitchFamily="34" charset="-128"/>
              </a:rPr>
              <a:t>Distance between farms</a:t>
            </a:r>
          </a:p>
          <a:p>
            <a:pPr>
              <a:buFont typeface="Arial" pitchFamily="34" charset="0"/>
              <a:buChar char="•"/>
            </a:pPr>
            <a:r>
              <a:rPr lang="nb-NO" smtClean="0">
                <a:ea typeface="ＭＳ Ｐゴシック" pitchFamily="34" charset="-128"/>
              </a:rPr>
              <a:t>Maximum amount of animals per farm</a:t>
            </a:r>
          </a:p>
          <a:p>
            <a:pPr>
              <a:buFont typeface="Arial" pitchFamily="34" charset="0"/>
              <a:buChar char="•"/>
            </a:pPr>
            <a:r>
              <a:rPr lang="nb-NO" smtClean="0">
                <a:ea typeface="ＭＳ Ｐゴシック" pitchFamily="34" charset="-128"/>
              </a:rPr>
              <a:t>Maximum impact on environment</a:t>
            </a:r>
          </a:p>
          <a:p>
            <a:pPr>
              <a:buFont typeface="Arial" pitchFamily="34" charset="0"/>
              <a:buChar char="•"/>
            </a:pPr>
            <a:r>
              <a:rPr lang="nb-NO" smtClean="0">
                <a:ea typeface="ＭＳ Ｐゴシック" pitchFamily="34" charset="-128"/>
              </a:rPr>
              <a:t>Fallowing</a:t>
            </a:r>
          </a:p>
          <a:p>
            <a:pPr>
              <a:buFont typeface="Arial" pitchFamily="34" charset="0"/>
              <a:buChar char="•"/>
            </a:pPr>
            <a:r>
              <a:rPr lang="nb-NO" smtClean="0">
                <a:ea typeface="ＭＳ Ｐゴシック" pitchFamily="34" charset="-128"/>
              </a:rPr>
              <a:t>Restriction on movement of animals</a:t>
            </a:r>
          </a:p>
          <a:p>
            <a:pPr>
              <a:buFont typeface="Arial" pitchFamily="34" charset="0"/>
              <a:buChar char="•"/>
            </a:pPr>
            <a:r>
              <a:rPr lang="nb-NO" smtClean="0">
                <a:ea typeface="ＭＳ Ｐゴシック" pitchFamily="34" charset="-128"/>
              </a:rPr>
              <a:t>Restrictions on sources of juveniles</a:t>
            </a:r>
          </a:p>
          <a:p>
            <a:pPr lvl="2"/>
            <a:r>
              <a:rPr lang="nb-NO" smtClean="0">
                <a:ea typeface="ＭＳ Ｐゴシック" pitchFamily="34" charset="-128"/>
              </a:rPr>
              <a:t>Specific-pathogen-free quality</a:t>
            </a:r>
          </a:p>
          <a:p>
            <a:pPr lvl="2"/>
            <a:r>
              <a:rPr lang="nb-NO" smtClean="0">
                <a:ea typeface="ＭＳ Ｐゴシック" pitchFamily="34" charset="-128"/>
              </a:rPr>
              <a:t>Screening for pathogens</a:t>
            </a:r>
          </a:p>
          <a:p>
            <a:pPr lvl="2"/>
            <a:endParaRPr lang="nb-NO" smtClean="0">
              <a:ea typeface="ＭＳ Ｐゴシック" pitchFamily="34" charset="-128"/>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328642" y="-24"/>
            <a:ext cx="8458200" cy="696132"/>
          </a:xfrm>
        </p:spPr>
        <p:txBody>
          <a:bodyPr/>
          <a:lstStyle/>
          <a:p>
            <a:r>
              <a:rPr lang="pt-PT" sz="3200" b="1" kern="1200" dirty="0" smtClean="0">
                <a:solidFill>
                  <a:schemeClr val="tx1"/>
                </a:solidFill>
              </a:rPr>
              <a:t>Seascapes: Multi-Sectoral Uses</a:t>
            </a:r>
            <a:endParaRPr lang="en-US" sz="3200" b="1" kern="1200" dirty="0">
              <a:solidFill>
                <a:schemeClr val="tx1"/>
              </a:solidFill>
            </a:endParaRPr>
          </a:p>
        </p:txBody>
      </p:sp>
      <p:sp>
        <p:nvSpPr>
          <p:cNvPr id="5" name="Rectangle 7"/>
          <p:cNvSpPr>
            <a:spLocks noChangeArrowheads="1"/>
          </p:cNvSpPr>
          <p:nvPr/>
        </p:nvSpPr>
        <p:spPr bwMode="auto">
          <a:xfrm>
            <a:off x="144016" y="6237327"/>
            <a:ext cx="9108504" cy="646331"/>
          </a:xfrm>
          <a:prstGeom prst="rect">
            <a:avLst/>
          </a:prstGeom>
          <a:noFill/>
          <a:ln w="9525">
            <a:noFill/>
            <a:miter lim="800000"/>
            <a:headEnd/>
            <a:tailEnd/>
          </a:ln>
        </p:spPr>
        <p:txBody>
          <a:bodyPr wrap="square">
            <a:spAutoFit/>
          </a:bodyPr>
          <a:lstStyle/>
          <a:p>
            <a:r>
              <a:rPr lang="en-US" sz="1800" b="1" dirty="0" smtClean="0">
                <a:solidFill>
                  <a:srgbClr val="408000"/>
                </a:solidFill>
                <a:latin typeface="Trebuchet MS" pitchFamily="34" charset="0"/>
                <a:ea typeface="ＭＳ Ｐゴシック"/>
                <a:cs typeface="Arial" pitchFamily="34" charset="0"/>
              </a:rPr>
              <a:t>Input to spatial planning; other sea uses; link sea and land use impacts; transferrable across study sites</a:t>
            </a:r>
            <a:endParaRPr lang="en-US" sz="1800" b="1" dirty="0">
              <a:solidFill>
                <a:srgbClr val="000000"/>
              </a:solidFill>
              <a:latin typeface="Trebuchet MS" pitchFamily="34" charset="0"/>
              <a:ea typeface="ＭＳ Ｐゴシック"/>
              <a:cs typeface="Arial" pitchFamily="34" charset="0"/>
            </a:endParaRPr>
          </a:p>
        </p:txBody>
      </p:sp>
      <p:pic>
        <p:nvPicPr>
          <p:cNvPr id="1027" name="Picture 3" descr="fig11"/>
          <p:cNvPicPr>
            <a:picLocks noChangeAspect="1" noChangeArrowheads="1"/>
          </p:cNvPicPr>
          <p:nvPr/>
        </p:nvPicPr>
        <p:blipFill>
          <a:blip r:embed="rId3" cstate="print">
            <a:extLst>
              <a:ext uri="{28A0092B-C50C-407E-A947-70E740481C1C}">
                <a14:useLocalDpi xmlns:a14="http://schemas.microsoft.com/office/drawing/2010/main" xmlns="" val="0"/>
              </a:ext>
            </a:extLst>
          </a:blip>
          <a:srcRect b="8571"/>
          <a:stretch>
            <a:fillRect/>
          </a:stretch>
        </p:blipFill>
        <p:spPr bwMode="auto">
          <a:xfrm>
            <a:off x="5581058" y="550387"/>
            <a:ext cx="3428829" cy="41143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5"/>
          <p:cNvSpPr txBox="1">
            <a:spLocks noChangeArrowheads="1"/>
          </p:cNvSpPr>
          <p:nvPr/>
        </p:nvSpPr>
        <p:spPr bwMode="auto">
          <a:xfrm>
            <a:off x="147980" y="4797154"/>
            <a:ext cx="8786874" cy="1465016"/>
          </a:xfrm>
          <a:prstGeom prst="rect">
            <a:avLst/>
          </a:prstGeom>
          <a:noFill/>
          <a:ln w="9525">
            <a:noFill/>
            <a:miter lim="800000"/>
            <a:headEnd/>
            <a:tailEnd/>
          </a:ln>
        </p:spPr>
        <p:txBody>
          <a:bodyPr wrap="square">
            <a:spAutoFit/>
          </a:bodyPr>
          <a:lstStyle/>
          <a:p>
            <a:pPr marL="285750" indent="-285750" eaLnBrk="1" hangingPunct="1">
              <a:lnSpc>
                <a:spcPct val="90000"/>
              </a:lnSpc>
              <a:spcBef>
                <a:spcPts val="0"/>
              </a:spcBef>
              <a:spcAft>
                <a:spcPts val="600"/>
              </a:spcAft>
              <a:buClr>
                <a:srgbClr val="000000"/>
              </a:buClr>
              <a:buSzPct val="102000"/>
              <a:buFont typeface="Arial" pitchFamily="34" charset="0"/>
              <a:buChar char="•"/>
            </a:pPr>
            <a:r>
              <a:rPr lang="en-US" sz="2200" dirty="0" smtClean="0">
                <a:solidFill>
                  <a:srgbClr val="000000"/>
                </a:solidFill>
                <a:cs typeface="Arial" pitchFamily="34" charset="0"/>
              </a:rPr>
              <a:t>Landscape character: biophysical and experiential elements – used by public agencies in assessing development proposals</a:t>
            </a:r>
          </a:p>
          <a:p>
            <a:pPr marL="285750" indent="-285750" eaLnBrk="1" hangingPunct="1">
              <a:lnSpc>
                <a:spcPct val="90000"/>
              </a:lnSpc>
              <a:spcBef>
                <a:spcPts val="0"/>
              </a:spcBef>
              <a:spcAft>
                <a:spcPts val="600"/>
              </a:spcAft>
              <a:buClr>
                <a:srgbClr val="000000"/>
              </a:buClr>
              <a:buSzPct val="102000"/>
              <a:buFont typeface="Arial" pitchFamily="34" charset="0"/>
              <a:buChar char="•"/>
            </a:pPr>
            <a:r>
              <a:rPr lang="en-US" sz="2200" dirty="0" smtClean="0">
                <a:solidFill>
                  <a:srgbClr val="000000"/>
                </a:solidFill>
                <a:cs typeface="Arial" pitchFamily="34" charset="0"/>
              </a:rPr>
              <a:t>Landscape concepts provide framework for assessments</a:t>
            </a:r>
          </a:p>
          <a:p>
            <a:pPr marL="285750" indent="-285750" eaLnBrk="1" hangingPunct="1">
              <a:lnSpc>
                <a:spcPct val="90000"/>
              </a:lnSpc>
              <a:spcBef>
                <a:spcPts val="0"/>
              </a:spcBef>
              <a:spcAft>
                <a:spcPts val="600"/>
              </a:spcAft>
              <a:buClr>
                <a:srgbClr val="000000"/>
              </a:buClr>
              <a:buSzPct val="102000"/>
              <a:buFont typeface="Arial" pitchFamily="34" charset="0"/>
              <a:buChar char="•"/>
            </a:pPr>
            <a:r>
              <a:rPr lang="en-US" sz="2200" dirty="0" smtClean="0">
                <a:solidFill>
                  <a:srgbClr val="000000"/>
                </a:solidFill>
                <a:cs typeface="Arial" pitchFamily="34" charset="0"/>
              </a:rPr>
              <a:t>Seascape characteristics: spatial modelling – including visibility</a:t>
            </a:r>
            <a:endParaRPr lang="en-US" sz="2200" dirty="0" smtClean="0">
              <a:solidFill>
                <a:srgbClr val="FF0000"/>
              </a:solidFill>
              <a:cs typeface="Arial" pitchFamily="34" charset="0"/>
            </a:endParaRPr>
          </a:p>
        </p:txBody>
      </p:sp>
      <p:sp>
        <p:nvSpPr>
          <p:cNvPr id="2" name="TextBox 1"/>
          <p:cNvSpPr txBox="1"/>
          <p:nvPr/>
        </p:nvSpPr>
        <p:spPr>
          <a:xfrm>
            <a:off x="-19156" y="1556792"/>
            <a:ext cx="1128348" cy="738664"/>
          </a:xfrm>
          <a:prstGeom prst="rect">
            <a:avLst/>
          </a:prstGeom>
          <a:noFill/>
        </p:spPr>
        <p:txBody>
          <a:bodyPr wrap="square" rtlCol="0">
            <a:spAutoFit/>
          </a:bodyPr>
          <a:lstStyle/>
          <a:p>
            <a:pPr algn="r"/>
            <a:r>
              <a:rPr lang="en-GB" sz="1400" b="1" dirty="0" smtClean="0">
                <a:solidFill>
                  <a:srgbClr val="000000"/>
                </a:solidFill>
              </a:rPr>
              <a:t>Visibility of land from the sea</a:t>
            </a:r>
            <a:endParaRPr lang="en-GB" sz="1400" b="1" dirty="0">
              <a:solidFill>
                <a:srgbClr val="000000"/>
              </a:solidFill>
            </a:endParaRPr>
          </a:p>
        </p:txBody>
      </p:sp>
      <p:sp>
        <p:nvSpPr>
          <p:cNvPr id="8" name="TextBox 7"/>
          <p:cNvSpPr txBox="1"/>
          <p:nvPr/>
        </p:nvSpPr>
        <p:spPr>
          <a:xfrm>
            <a:off x="4451764" y="1556792"/>
            <a:ext cx="1128348" cy="738664"/>
          </a:xfrm>
          <a:prstGeom prst="rect">
            <a:avLst/>
          </a:prstGeom>
          <a:noFill/>
        </p:spPr>
        <p:txBody>
          <a:bodyPr wrap="square" rtlCol="0">
            <a:spAutoFit/>
          </a:bodyPr>
          <a:lstStyle/>
          <a:p>
            <a:pPr algn="r"/>
            <a:r>
              <a:rPr lang="en-GB" sz="1400" b="1" dirty="0" smtClean="0">
                <a:solidFill>
                  <a:srgbClr val="000000"/>
                </a:solidFill>
              </a:rPr>
              <a:t>Visibility of land from the sea</a:t>
            </a:r>
            <a:endParaRPr lang="en-GB" sz="1400" b="1" dirty="0">
              <a:solidFill>
                <a:srgbClr val="000000"/>
              </a:solidFill>
            </a:endParaRPr>
          </a:p>
        </p:txBody>
      </p:sp>
      <p:pic>
        <p:nvPicPr>
          <p:cNvPr id="10"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62987" y="550417"/>
            <a:ext cx="3478445" cy="410577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extBox 2"/>
          <p:cNvSpPr txBox="1"/>
          <p:nvPr/>
        </p:nvSpPr>
        <p:spPr>
          <a:xfrm>
            <a:off x="-36497" y="-27384"/>
            <a:ext cx="851515" cy="461665"/>
          </a:xfrm>
          <a:prstGeom prst="rect">
            <a:avLst/>
          </a:prstGeom>
          <a:noFill/>
        </p:spPr>
        <p:txBody>
          <a:bodyPr wrap="none" rtlCol="0">
            <a:spAutoFit/>
          </a:bodyPr>
          <a:lstStyle/>
          <a:p>
            <a:r>
              <a:rPr lang="en-GB" b="1" dirty="0" smtClean="0">
                <a:solidFill>
                  <a:srgbClr val="0000FF"/>
                </a:solidFill>
              </a:rPr>
              <a:t>WP2</a:t>
            </a:r>
            <a:endParaRPr lang="en-GB" b="1" dirty="0">
              <a:solidFill>
                <a:srgbClr val="0000FF"/>
              </a:solidFill>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5"/>
          <p:cNvSpPr txBox="1">
            <a:spLocks noChangeArrowheads="1"/>
          </p:cNvSpPr>
          <p:nvPr/>
        </p:nvSpPr>
        <p:spPr bwMode="auto">
          <a:xfrm>
            <a:off x="178563" y="1268761"/>
            <a:ext cx="8786874" cy="4918269"/>
          </a:xfrm>
          <a:prstGeom prst="rect">
            <a:avLst/>
          </a:prstGeom>
          <a:noFill/>
          <a:ln w="9525">
            <a:noFill/>
            <a:miter lim="800000"/>
            <a:headEnd/>
            <a:tailEnd/>
          </a:ln>
        </p:spPr>
        <p:txBody>
          <a:bodyPr wrap="square">
            <a:spAutoFit/>
          </a:bodyPr>
          <a:lstStyle/>
          <a:p>
            <a:pPr marL="285750" indent="-285750" eaLnBrk="1" hangingPunct="1">
              <a:lnSpc>
                <a:spcPct val="90000"/>
              </a:lnSpc>
              <a:spcBef>
                <a:spcPct val="30000"/>
              </a:spcBef>
              <a:spcAft>
                <a:spcPts val="600"/>
              </a:spcAft>
              <a:buClr>
                <a:srgbClr val="000000"/>
              </a:buClr>
              <a:buSzPct val="102000"/>
              <a:buFont typeface="Arial" pitchFamily="34" charset="0"/>
              <a:buChar char="•"/>
            </a:pPr>
            <a:r>
              <a:rPr lang="en-GB" sz="2200" dirty="0" smtClean="0">
                <a:solidFill>
                  <a:srgbClr val="1F497D"/>
                </a:solidFill>
                <a:cs typeface="Arial" pitchFamily="34" charset="0"/>
              </a:rPr>
              <a:t>Key Milestones:</a:t>
            </a:r>
          </a:p>
          <a:p>
            <a:pPr marL="742950" lvl="1" indent="-285750" eaLnBrk="1" hangingPunct="1">
              <a:lnSpc>
                <a:spcPct val="90000"/>
              </a:lnSpc>
              <a:spcBef>
                <a:spcPct val="30000"/>
              </a:spcBef>
              <a:spcAft>
                <a:spcPts val="600"/>
              </a:spcAft>
              <a:buClr>
                <a:srgbClr val="000000"/>
              </a:buClr>
              <a:buSzPct val="102000"/>
              <a:buFont typeface="Arial" pitchFamily="34" charset="0"/>
              <a:buChar char="•"/>
            </a:pPr>
            <a:r>
              <a:rPr lang="en-GB" sz="1800" dirty="0" smtClean="0">
                <a:solidFill>
                  <a:prstClr val="black"/>
                </a:solidFill>
                <a:cs typeface="Arial" pitchFamily="34" charset="0"/>
              </a:rPr>
              <a:t>MS4: Month 4 (June 15) – Regional workshop</a:t>
            </a:r>
          </a:p>
          <a:p>
            <a:pPr marL="742950" lvl="1" indent="-285750" eaLnBrk="1" hangingPunct="1">
              <a:lnSpc>
                <a:spcPct val="90000"/>
              </a:lnSpc>
              <a:spcBef>
                <a:spcPct val="30000"/>
              </a:spcBef>
              <a:spcAft>
                <a:spcPts val="600"/>
              </a:spcAft>
              <a:buClr>
                <a:srgbClr val="000000"/>
              </a:buClr>
              <a:buSzPct val="102000"/>
              <a:buFont typeface="Arial" pitchFamily="34" charset="0"/>
              <a:buChar char="•"/>
            </a:pPr>
            <a:r>
              <a:rPr lang="en-GB" sz="1800" dirty="0" smtClean="0">
                <a:solidFill>
                  <a:prstClr val="black"/>
                </a:solidFill>
                <a:cs typeface="Arial" pitchFamily="34" charset="0"/>
              </a:rPr>
              <a:t>MS5: Month 8 (Oct 15) – report outcomes from workshop to other WP’s.</a:t>
            </a:r>
          </a:p>
          <a:p>
            <a:pPr marL="742950" lvl="1" indent="-285750" eaLnBrk="1" hangingPunct="1">
              <a:lnSpc>
                <a:spcPct val="90000"/>
              </a:lnSpc>
              <a:spcBef>
                <a:spcPct val="30000"/>
              </a:spcBef>
              <a:spcAft>
                <a:spcPts val="600"/>
              </a:spcAft>
              <a:buClr>
                <a:srgbClr val="000000"/>
              </a:buClr>
              <a:buSzPct val="102000"/>
              <a:buFont typeface="Arial" pitchFamily="34" charset="0"/>
              <a:buChar char="•"/>
            </a:pPr>
            <a:r>
              <a:rPr lang="en-GB" sz="1800" dirty="0" smtClean="0">
                <a:solidFill>
                  <a:prstClr val="black"/>
                </a:solidFill>
                <a:cs typeface="Arial" pitchFamily="34" charset="0"/>
              </a:rPr>
              <a:t>MS8: Month 13 (Mar 16) – Usability tests, on-line Policy-Man. web application.</a:t>
            </a:r>
          </a:p>
          <a:p>
            <a:pPr marL="742950" lvl="1" indent="-285750" eaLnBrk="1" hangingPunct="1">
              <a:lnSpc>
                <a:spcPct val="90000"/>
              </a:lnSpc>
              <a:spcBef>
                <a:spcPct val="30000"/>
              </a:spcBef>
              <a:spcAft>
                <a:spcPts val="600"/>
              </a:spcAft>
              <a:buClr>
                <a:srgbClr val="000000"/>
              </a:buClr>
              <a:buSzPct val="102000"/>
              <a:buFont typeface="Arial" pitchFamily="34" charset="0"/>
              <a:buChar char="•"/>
            </a:pPr>
            <a:r>
              <a:rPr lang="en-GB" sz="1800" dirty="0" smtClean="0">
                <a:solidFill>
                  <a:prstClr val="black"/>
                </a:solidFill>
                <a:cs typeface="Arial" pitchFamily="34" charset="0"/>
              </a:rPr>
              <a:t>MS9: Month 13 (Mar 16) - Technical approval of on-line Environmental feasibility web application.</a:t>
            </a:r>
          </a:p>
          <a:p>
            <a:pPr marL="742950" lvl="1" indent="-285750" eaLnBrk="1" hangingPunct="1">
              <a:lnSpc>
                <a:spcPct val="90000"/>
              </a:lnSpc>
              <a:spcBef>
                <a:spcPct val="30000"/>
              </a:spcBef>
              <a:spcAft>
                <a:spcPts val="600"/>
              </a:spcAft>
              <a:buClr>
                <a:srgbClr val="000000"/>
              </a:buClr>
              <a:buSzPct val="102000"/>
              <a:buFont typeface="Arial" pitchFamily="34" charset="0"/>
              <a:buChar char="•"/>
            </a:pPr>
            <a:r>
              <a:rPr lang="en-GB" sz="1800" dirty="0" smtClean="0">
                <a:solidFill>
                  <a:prstClr val="black"/>
                </a:solidFill>
                <a:cs typeface="Arial" pitchFamily="34" charset="0"/>
              </a:rPr>
              <a:t>MS11: Month 15 (May 16) – Release of on-line Policy-Management application web application.</a:t>
            </a:r>
          </a:p>
          <a:p>
            <a:pPr marL="742950" lvl="1" indent="-285750" eaLnBrk="1" hangingPunct="1">
              <a:lnSpc>
                <a:spcPct val="90000"/>
              </a:lnSpc>
              <a:spcBef>
                <a:spcPct val="30000"/>
              </a:spcBef>
              <a:spcAft>
                <a:spcPts val="600"/>
              </a:spcAft>
              <a:buClr>
                <a:srgbClr val="000000"/>
              </a:buClr>
              <a:buSzPct val="102000"/>
              <a:buFont typeface="Arial" pitchFamily="34" charset="0"/>
              <a:buChar char="•"/>
            </a:pPr>
            <a:r>
              <a:rPr lang="en-GB" sz="1800" dirty="0" smtClean="0">
                <a:solidFill>
                  <a:prstClr val="black"/>
                </a:solidFill>
                <a:cs typeface="Arial" pitchFamily="34" charset="0"/>
              </a:rPr>
              <a:t>MS12: Month 15 (May 16) – Release of “Investor Appeal” app.</a:t>
            </a:r>
          </a:p>
          <a:p>
            <a:pPr marL="742950" lvl="1" indent="-285750" eaLnBrk="1" hangingPunct="1">
              <a:lnSpc>
                <a:spcPct val="90000"/>
              </a:lnSpc>
              <a:spcBef>
                <a:spcPct val="30000"/>
              </a:spcBef>
              <a:spcAft>
                <a:spcPts val="600"/>
              </a:spcAft>
              <a:buClr>
                <a:srgbClr val="000000"/>
              </a:buClr>
              <a:buSzPct val="102000"/>
              <a:buFont typeface="Arial" pitchFamily="34" charset="0"/>
              <a:buChar char="•"/>
            </a:pPr>
            <a:r>
              <a:rPr lang="en-GB" sz="1800" dirty="0" smtClean="0">
                <a:solidFill>
                  <a:prstClr val="black"/>
                </a:solidFill>
                <a:cs typeface="Arial" pitchFamily="34" charset="0"/>
              </a:rPr>
              <a:t>MS15: Month 20 (Oct 16) – Release of on-line Environment feasibility web application.</a:t>
            </a:r>
            <a:endParaRPr lang="en-GB" sz="1800" dirty="0" smtClean="0">
              <a:solidFill>
                <a:srgbClr val="FF0000"/>
              </a:solidFill>
              <a:cs typeface="Arial" pitchFamily="34" charset="0"/>
            </a:endParaRPr>
          </a:p>
          <a:p>
            <a:pPr marL="742950" lvl="1" indent="-285750" eaLnBrk="1" hangingPunct="1">
              <a:lnSpc>
                <a:spcPct val="90000"/>
              </a:lnSpc>
              <a:spcBef>
                <a:spcPct val="30000"/>
              </a:spcBef>
              <a:spcAft>
                <a:spcPts val="600"/>
              </a:spcAft>
              <a:buClr>
                <a:srgbClr val="000000"/>
              </a:buClr>
              <a:buSzPct val="102000"/>
              <a:buFont typeface="Arial" pitchFamily="34" charset="0"/>
              <a:buChar char="•"/>
            </a:pPr>
            <a:r>
              <a:rPr lang="en-GB" sz="1800" dirty="0" smtClean="0">
                <a:solidFill>
                  <a:srgbClr val="FF0000"/>
                </a:solidFill>
                <a:cs typeface="Arial" pitchFamily="34" charset="0"/>
              </a:rPr>
              <a:t>MS11 and MS15: Release will be months 18 (Oct 2016) and 21 (Jan 2017) respectively</a:t>
            </a:r>
            <a:endParaRPr lang="pt-PT" sz="1800" dirty="0" smtClean="0">
              <a:solidFill>
                <a:srgbClr val="FF0000"/>
              </a:solidFill>
              <a:cs typeface="Arial" pitchFamily="34" charset="0"/>
            </a:endParaRPr>
          </a:p>
        </p:txBody>
      </p:sp>
      <p:sp>
        <p:nvSpPr>
          <p:cNvPr id="6" name="Title 3"/>
          <p:cNvSpPr>
            <a:spLocks noGrp="1"/>
          </p:cNvSpPr>
          <p:nvPr>
            <p:ph type="title"/>
          </p:nvPr>
        </p:nvSpPr>
        <p:spPr>
          <a:xfrm>
            <a:off x="376518" y="32620"/>
            <a:ext cx="8435280" cy="1152787"/>
          </a:xfrm>
        </p:spPr>
        <p:txBody>
          <a:bodyPr>
            <a:noAutofit/>
          </a:bodyPr>
          <a:lstStyle/>
          <a:p>
            <a:r>
              <a:rPr lang="pt-PT" sz="3200" dirty="0" smtClean="0"/>
              <a:t>AquaSpace Work Package 2</a:t>
            </a:r>
            <a:br>
              <a:rPr lang="pt-PT" sz="3200" dirty="0" smtClean="0"/>
            </a:br>
            <a:r>
              <a:rPr lang="pt-PT" sz="3200" dirty="0" smtClean="0"/>
              <a:t>Industry wide issues and options</a:t>
            </a:r>
            <a:endParaRPr lang="en-GB" sz="3200" dirty="0"/>
          </a:p>
        </p:txBody>
      </p:sp>
      <p:sp>
        <p:nvSpPr>
          <p:cNvPr id="5" name="Rectangle 7"/>
          <p:cNvSpPr>
            <a:spLocks noChangeArrowheads="1"/>
          </p:cNvSpPr>
          <p:nvPr/>
        </p:nvSpPr>
        <p:spPr bwMode="auto">
          <a:xfrm>
            <a:off x="147980" y="6381328"/>
            <a:ext cx="9361040" cy="369332"/>
          </a:xfrm>
          <a:prstGeom prst="rect">
            <a:avLst/>
          </a:prstGeom>
          <a:noFill/>
          <a:ln w="9525">
            <a:noFill/>
            <a:miter lim="800000"/>
            <a:headEnd/>
            <a:tailEnd/>
          </a:ln>
        </p:spPr>
        <p:txBody>
          <a:bodyPr wrap="square">
            <a:spAutoFit/>
          </a:bodyPr>
          <a:lstStyle/>
          <a:p>
            <a:r>
              <a:rPr lang="en-US" sz="1800" b="1" dirty="0" smtClean="0">
                <a:solidFill>
                  <a:srgbClr val="408000"/>
                </a:solidFill>
                <a:latin typeface="Trebuchet MS" pitchFamily="34" charset="0"/>
                <a:ea typeface="ＭＳ Ｐゴシック"/>
                <a:cs typeface="Arial" pitchFamily="34" charset="0"/>
              </a:rPr>
              <a:t>Adjustment because a significant part of the GIS work will take place in 2016.</a:t>
            </a:r>
            <a:endParaRPr lang="en-US" sz="1800" b="1" dirty="0">
              <a:solidFill>
                <a:srgbClr val="000000"/>
              </a:solidFill>
              <a:latin typeface="Trebuchet MS" pitchFamily="34" charset="0"/>
              <a:ea typeface="ＭＳ Ｐゴシック"/>
              <a:cs typeface="Arial" pitchFamily="34" charset="0"/>
            </a:endParaRPr>
          </a:p>
        </p:txBody>
      </p:sp>
    </p:spTree>
    <p:extLst>
      <p:ext uri="{BB962C8B-B14F-4D97-AF65-F5344CB8AC3E}">
        <p14:creationId xmlns:p14="http://schemas.microsoft.com/office/powerpoint/2010/main" xmlns="" val="158453775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28642" y="-24"/>
            <a:ext cx="8458200" cy="696132"/>
          </a:xfrm>
        </p:spPr>
        <p:txBody>
          <a:bodyPr/>
          <a:lstStyle/>
          <a:p>
            <a:r>
              <a:rPr lang="pt-PT" sz="3200" b="1" kern="1200" dirty="0" smtClean="0">
                <a:solidFill>
                  <a:schemeClr val="tx1"/>
                </a:solidFill>
              </a:rPr>
              <a:t>Seascape: Multi-Sectoral Uses</a:t>
            </a:r>
            <a:endParaRPr lang="en-US" sz="3200" b="1" kern="1200" dirty="0">
              <a:solidFill>
                <a:schemeClr val="tx1"/>
              </a:solidFill>
            </a:endParaRPr>
          </a:p>
        </p:txBody>
      </p:sp>
      <p:sp>
        <p:nvSpPr>
          <p:cNvPr id="5" name="Rectangle 7"/>
          <p:cNvSpPr>
            <a:spLocks noChangeArrowheads="1"/>
          </p:cNvSpPr>
          <p:nvPr/>
        </p:nvSpPr>
        <p:spPr bwMode="auto">
          <a:xfrm>
            <a:off x="35497" y="6381328"/>
            <a:ext cx="9361040" cy="369332"/>
          </a:xfrm>
          <a:prstGeom prst="rect">
            <a:avLst/>
          </a:prstGeom>
          <a:noFill/>
          <a:ln w="9525">
            <a:noFill/>
            <a:miter lim="800000"/>
            <a:headEnd/>
            <a:tailEnd/>
          </a:ln>
        </p:spPr>
        <p:txBody>
          <a:bodyPr wrap="square">
            <a:spAutoFit/>
          </a:bodyPr>
          <a:lstStyle/>
          <a:p>
            <a:r>
              <a:rPr lang="en-US" sz="1800" b="1" dirty="0" smtClean="0">
                <a:solidFill>
                  <a:srgbClr val="408000"/>
                </a:solidFill>
                <a:latin typeface="Trebuchet MS" pitchFamily="34" charset="0"/>
                <a:ea typeface="ＭＳ Ｐゴシック"/>
                <a:cs typeface="Arial" pitchFamily="34" charset="0"/>
              </a:rPr>
              <a:t>Positive planning of aquaculture into local context.</a:t>
            </a:r>
            <a:endParaRPr lang="en-US" sz="1800" b="1" dirty="0">
              <a:solidFill>
                <a:srgbClr val="000000"/>
              </a:solidFill>
              <a:latin typeface="Trebuchet MS" pitchFamily="34" charset="0"/>
              <a:ea typeface="ＭＳ Ｐゴシック"/>
              <a:cs typeface="Arial" pitchFamily="34" charset="0"/>
            </a:endParaRPr>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92094" y="699504"/>
            <a:ext cx="3912133" cy="28015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2" descr="seafig9"/>
          <p:cNvPicPr>
            <a:picLocks noChangeAspect="1" noChangeArrowheads="1"/>
          </p:cNvPicPr>
          <p:nvPr/>
        </p:nvPicPr>
        <p:blipFill>
          <a:blip r:embed="rId4" cstate="print">
            <a:extLst>
              <a:ext uri="{28A0092B-C50C-407E-A947-70E740481C1C}">
                <a14:useLocalDpi xmlns:a14="http://schemas.microsoft.com/office/drawing/2010/main" xmlns="" val="0"/>
              </a:ext>
            </a:extLst>
          </a:blip>
          <a:srcRect b="8514"/>
          <a:stretch>
            <a:fillRect/>
          </a:stretch>
        </p:blipFill>
        <p:spPr bwMode="auto">
          <a:xfrm>
            <a:off x="6786804" y="4101877"/>
            <a:ext cx="2259239" cy="27109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5652119" y="3551950"/>
            <a:ext cx="3393909" cy="523220"/>
          </a:xfrm>
          <a:prstGeom prst="rect">
            <a:avLst/>
          </a:prstGeom>
          <a:noFill/>
        </p:spPr>
        <p:txBody>
          <a:bodyPr wrap="square" rtlCol="0">
            <a:spAutoFit/>
          </a:bodyPr>
          <a:lstStyle/>
          <a:p>
            <a:pPr algn="r"/>
            <a:r>
              <a:rPr lang="en-GB" sz="1400" b="1" dirty="0" smtClean="0">
                <a:solidFill>
                  <a:srgbClr val="000000"/>
                </a:solidFill>
              </a:rPr>
              <a:t>Visibility of surfaces: land and sea, across coastline</a:t>
            </a:r>
            <a:endParaRPr lang="en-GB" sz="1400" b="1" dirty="0">
              <a:solidFill>
                <a:srgbClr val="000000"/>
              </a:solidFill>
            </a:endParaRPr>
          </a:p>
        </p:txBody>
      </p:sp>
      <p:pic>
        <p:nvPicPr>
          <p:cNvPr id="9" name="Picture 2" descr="fig8"/>
          <p:cNvPicPr>
            <a:picLocks noChangeAspect="1" noChangeArrowheads="1"/>
          </p:cNvPicPr>
          <p:nvPr/>
        </p:nvPicPr>
        <p:blipFill>
          <a:blip r:embed="rId5" cstate="print">
            <a:extLst>
              <a:ext uri="{28A0092B-C50C-407E-A947-70E740481C1C}">
                <a14:useLocalDpi xmlns:a14="http://schemas.microsoft.com/office/drawing/2010/main" xmlns="" val="0"/>
              </a:ext>
            </a:extLst>
          </a:blip>
          <a:srcRect b="8495"/>
          <a:stretch>
            <a:fillRect/>
          </a:stretch>
        </p:blipFill>
        <p:spPr bwMode="auto">
          <a:xfrm>
            <a:off x="1252394" y="548680"/>
            <a:ext cx="3319621" cy="437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p:nvPr/>
        </p:nvSpPr>
        <p:spPr>
          <a:xfrm>
            <a:off x="102529" y="1628800"/>
            <a:ext cx="1128348" cy="738664"/>
          </a:xfrm>
          <a:prstGeom prst="rect">
            <a:avLst/>
          </a:prstGeom>
          <a:noFill/>
        </p:spPr>
        <p:txBody>
          <a:bodyPr wrap="square" rtlCol="0">
            <a:spAutoFit/>
          </a:bodyPr>
          <a:lstStyle/>
          <a:p>
            <a:pPr algn="r"/>
            <a:r>
              <a:rPr lang="en-GB" sz="1400" b="1" dirty="0" smtClean="0">
                <a:solidFill>
                  <a:srgbClr val="000000"/>
                </a:solidFill>
              </a:rPr>
              <a:t>Visibility of sea from the land</a:t>
            </a:r>
            <a:endParaRPr lang="en-GB" sz="1400" b="1" dirty="0">
              <a:solidFill>
                <a:srgbClr val="000000"/>
              </a:solidFill>
            </a:endParaRPr>
          </a:p>
        </p:txBody>
      </p:sp>
      <p:sp>
        <p:nvSpPr>
          <p:cNvPr id="11" name="TextBox 10"/>
          <p:cNvSpPr txBox="1"/>
          <p:nvPr/>
        </p:nvSpPr>
        <p:spPr>
          <a:xfrm>
            <a:off x="5633119" y="4293111"/>
            <a:ext cx="1128348" cy="1169551"/>
          </a:xfrm>
          <a:prstGeom prst="rect">
            <a:avLst/>
          </a:prstGeom>
          <a:noFill/>
        </p:spPr>
        <p:txBody>
          <a:bodyPr wrap="square" rtlCol="0">
            <a:spAutoFit/>
          </a:bodyPr>
          <a:lstStyle/>
          <a:p>
            <a:pPr algn="r"/>
            <a:r>
              <a:rPr lang="en-GB" sz="1400" b="1" dirty="0" smtClean="0">
                <a:solidFill>
                  <a:srgbClr val="000000"/>
                </a:solidFill>
              </a:rPr>
              <a:t>Other factors: enclosure by terrain height</a:t>
            </a:r>
            <a:endParaRPr lang="en-GB" sz="1400" b="1" dirty="0">
              <a:solidFill>
                <a:srgbClr val="000000"/>
              </a:solidFill>
            </a:endParaRPr>
          </a:p>
        </p:txBody>
      </p:sp>
      <p:sp>
        <p:nvSpPr>
          <p:cNvPr id="12" name="TextBox 5"/>
          <p:cNvSpPr txBox="1">
            <a:spLocks noChangeArrowheads="1"/>
          </p:cNvSpPr>
          <p:nvPr/>
        </p:nvSpPr>
        <p:spPr bwMode="auto">
          <a:xfrm>
            <a:off x="147981" y="4844304"/>
            <a:ext cx="5720164" cy="1465016"/>
          </a:xfrm>
          <a:prstGeom prst="rect">
            <a:avLst/>
          </a:prstGeom>
          <a:noFill/>
          <a:ln w="9525">
            <a:noFill/>
            <a:miter lim="800000"/>
            <a:headEnd/>
            <a:tailEnd/>
          </a:ln>
        </p:spPr>
        <p:txBody>
          <a:bodyPr wrap="square">
            <a:spAutoFit/>
          </a:bodyPr>
          <a:lstStyle/>
          <a:p>
            <a:pPr marL="285750" indent="-285750" eaLnBrk="1" hangingPunct="1">
              <a:lnSpc>
                <a:spcPct val="90000"/>
              </a:lnSpc>
              <a:spcBef>
                <a:spcPts val="0"/>
              </a:spcBef>
              <a:spcAft>
                <a:spcPts val="600"/>
              </a:spcAft>
              <a:buClr>
                <a:srgbClr val="000000"/>
              </a:buClr>
              <a:buSzPct val="102000"/>
              <a:buFont typeface="Arial" pitchFamily="34" charset="0"/>
              <a:buChar char="•"/>
            </a:pPr>
            <a:r>
              <a:rPr lang="en-US" sz="2200" dirty="0" smtClean="0">
                <a:solidFill>
                  <a:srgbClr val="000000"/>
                </a:solidFill>
                <a:cs typeface="Arial" pitchFamily="34" charset="0"/>
              </a:rPr>
              <a:t>Link spatial planning – land and marine</a:t>
            </a:r>
          </a:p>
          <a:p>
            <a:pPr marL="285750" indent="-285750" eaLnBrk="1" hangingPunct="1">
              <a:lnSpc>
                <a:spcPct val="90000"/>
              </a:lnSpc>
              <a:spcBef>
                <a:spcPts val="0"/>
              </a:spcBef>
              <a:spcAft>
                <a:spcPts val="600"/>
              </a:spcAft>
              <a:buClr>
                <a:srgbClr val="000000"/>
              </a:buClr>
              <a:buSzPct val="102000"/>
              <a:buFont typeface="Arial" pitchFamily="34" charset="0"/>
              <a:buChar char="•"/>
            </a:pPr>
            <a:r>
              <a:rPr lang="en-US" sz="2200" dirty="0" smtClean="0">
                <a:solidFill>
                  <a:srgbClr val="000000"/>
                </a:solidFill>
                <a:cs typeface="Arial" pitchFamily="34" charset="0"/>
              </a:rPr>
              <a:t>Add sectors – natural heritage designations, sensitive views, zoned uses</a:t>
            </a:r>
          </a:p>
          <a:p>
            <a:pPr marL="285750" indent="-285750" eaLnBrk="1" hangingPunct="1">
              <a:lnSpc>
                <a:spcPct val="90000"/>
              </a:lnSpc>
              <a:spcBef>
                <a:spcPts val="0"/>
              </a:spcBef>
              <a:spcAft>
                <a:spcPts val="600"/>
              </a:spcAft>
              <a:buClr>
                <a:srgbClr val="000000"/>
              </a:buClr>
              <a:buSzPct val="102000"/>
              <a:buFont typeface="Arial" pitchFamily="34" charset="0"/>
              <a:buChar char="•"/>
            </a:pPr>
            <a:r>
              <a:rPr lang="en-US" sz="2200" dirty="0" smtClean="0">
                <a:solidFill>
                  <a:srgbClr val="000000"/>
                </a:solidFill>
                <a:cs typeface="Arial" pitchFamily="34" charset="0"/>
              </a:rPr>
              <a:t>Identify opportunities</a:t>
            </a:r>
          </a:p>
        </p:txBody>
      </p:sp>
      <p:sp>
        <p:nvSpPr>
          <p:cNvPr id="13" name="TextBox 12"/>
          <p:cNvSpPr txBox="1"/>
          <p:nvPr/>
        </p:nvSpPr>
        <p:spPr>
          <a:xfrm>
            <a:off x="-36497" y="-27384"/>
            <a:ext cx="851515" cy="461665"/>
          </a:xfrm>
          <a:prstGeom prst="rect">
            <a:avLst/>
          </a:prstGeom>
          <a:noFill/>
        </p:spPr>
        <p:txBody>
          <a:bodyPr wrap="none" rtlCol="0">
            <a:spAutoFit/>
          </a:bodyPr>
          <a:lstStyle/>
          <a:p>
            <a:r>
              <a:rPr lang="en-GB" b="1" dirty="0" smtClean="0">
                <a:solidFill>
                  <a:srgbClr val="0000FF"/>
                </a:solidFill>
              </a:rPr>
              <a:t>WP2</a:t>
            </a:r>
            <a:endParaRPr lang="en-GB" b="1" dirty="0">
              <a:solidFill>
                <a:srgbClr val="0000FF"/>
              </a:solidFill>
            </a:endParaRPr>
          </a:p>
        </p:txBody>
      </p:sp>
    </p:spTree>
    <p:extLst>
      <p:ext uri="{BB962C8B-B14F-4D97-AF65-F5344CB8AC3E}">
        <p14:creationId xmlns:p14="http://schemas.microsoft.com/office/powerpoint/2010/main" xmlns="" val="2603264902"/>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28642" y="-24"/>
            <a:ext cx="8458200" cy="696132"/>
          </a:xfrm>
        </p:spPr>
        <p:txBody>
          <a:bodyPr/>
          <a:lstStyle/>
          <a:p>
            <a:r>
              <a:rPr lang="pt-PT" sz="3200" b="1" kern="1200" dirty="0" smtClean="0">
                <a:solidFill>
                  <a:schemeClr val="tx1"/>
                </a:solidFill>
              </a:rPr>
              <a:t>Multi-Sectoral Uses: Perceptions</a:t>
            </a:r>
            <a:endParaRPr lang="en-US" sz="3200" b="1" kern="1200" dirty="0">
              <a:solidFill>
                <a:schemeClr val="tx1"/>
              </a:solidFill>
            </a:endParaRPr>
          </a:p>
        </p:txBody>
      </p:sp>
      <p:sp>
        <p:nvSpPr>
          <p:cNvPr id="9" name="Rectangle 7"/>
          <p:cNvSpPr>
            <a:spLocks noChangeArrowheads="1"/>
          </p:cNvSpPr>
          <p:nvPr/>
        </p:nvSpPr>
        <p:spPr bwMode="auto">
          <a:xfrm>
            <a:off x="35497" y="6237327"/>
            <a:ext cx="9361040" cy="646331"/>
          </a:xfrm>
          <a:prstGeom prst="rect">
            <a:avLst/>
          </a:prstGeom>
          <a:noFill/>
          <a:ln w="9525">
            <a:noFill/>
            <a:miter lim="800000"/>
            <a:headEnd/>
            <a:tailEnd/>
          </a:ln>
        </p:spPr>
        <p:txBody>
          <a:bodyPr wrap="square">
            <a:spAutoFit/>
          </a:bodyPr>
          <a:lstStyle/>
          <a:p>
            <a:r>
              <a:rPr lang="en-US" sz="1800" b="1" dirty="0" smtClean="0">
                <a:solidFill>
                  <a:srgbClr val="408000"/>
                </a:solidFill>
                <a:latin typeface="Trebuchet MS" pitchFamily="34" charset="0"/>
                <a:ea typeface="ＭＳ Ｐゴシック"/>
                <a:cs typeface="Arial" pitchFamily="34" charset="0"/>
              </a:rPr>
              <a:t>Develop evidence base of preferences with respect to cultural heritage, and seascape characteristics.</a:t>
            </a:r>
            <a:endParaRPr lang="en-US" sz="1800" b="1" dirty="0">
              <a:solidFill>
                <a:srgbClr val="000000"/>
              </a:solidFill>
              <a:latin typeface="Trebuchet MS" pitchFamily="34" charset="0"/>
              <a:ea typeface="ＭＳ Ｐゴシック"/>
              <a:cs typeface="Arial" pitchFamily="34" charset="0"/>
            </a:endParaRPr>
          </a:p>
        </p:txBody>
      </p:sp>
      <p:sp>
        <p:nvSpPr>
          <p:cNvPr id="10" name="TextBox 5"/>
          <p:cNvSpPr txBox="1">
            <a:spLocks noChangeArrowheads="1"/>
          </p:cNvSpPr>
          <p:nvPr/>
        </p:nvSpPr>
        <p:spPr bwMode="auto">
          <a:xfrm>
            <a:off x="180773" y="3861078"/>
            <a:ext cx="8633277" cy="2456057"/>
          </a:xfrm>
          <a:prstGeom prst="rect">
            <a:avLst/>
          </a:prstGeom>
          <a:noFill/>
          <a:ln w="9525">
            <a:noFill/>
            <a:miter lim="800000"/>
            <a:headEnd/>
            <a:tailEnd/>
          </a:ln>
        </p:spPr>
        <p:txBody>
          <a:bodyPr wrap="square">
            <a:spAutoFit/>
          </a:bodyPr>
          <a:lstStyle/>
          <a:p>
            <a:pPr marL="285750" indent="-285750" eaLnBrk="1" hangingPunct="1">
              <a:lnSpc>
                <a:spcPct val="90000"/>
              </a:lnSpc>
              <a:spcBef>
                <a:spcPts val="0"/>
              </a:spcBef>
              <a:spcAft>
                <a:spcPts val="600"/>
              </a:spcAft>
              <a:buClr>
                <a:srgbClr val="000000"/>
              </a:buClr>
              <a:buSzPct val="102000"/>
              <a:buFont typeface="Arial" pitchFamily="34" charset="0"/>
              <a:buChar char="•"/>
            </a:pPr>
            <a:r>
              <a:rPr lang="en-US" sz="2200" dirty="0" smtClean="0">
                <a:solidFill>
                  <a:srgbClr val="000000"/>
                </a:solidFill>
                <a:cs typeface="Arial" pitchFamily="34" charset="0"/>
              </a:rPr>
              <a:t>Test public ‘seascape’ preferences (extension of ‘landscape preferences’) – responses to changes in seascape character using </a:t>
            </a:r>
            <a:r>
              <a:rPr lang="en-US" sz="2200" dirty="0" err="1" smtClean="0">
                <a:solidFill>
                  <a:srgbClr val="000000"/>
                </a:solidFill>
                <a:cs typeface="Arial" pitchFamily="34" charset="0"/>
              </a:rPr>
              <a:t>visualisation</a:t>
            </a:r>
            <a:r>
              <a:rPr lang="en-US" sz="2200" dirty="0" smtClean="0">
                <a:solidFill>
                  <a:srgbClr val="000000"/>
                </a:solidFill>
                <a:cs typeface="Arial" pitchFamily="34" charset="0"/>
              </a:rPr>
              <a:t> and preference modelling</a:t>
            </a:r>
          </a:p>
          <a:p>
            <a:pPr marL="285750" indent="-285750" eaLnBrk="1" hangingPunct="1">
              <a:lnSpc>
                <a:spcPct val="90000"/>
              </a:lnSpc>
              <a:spcBef>
                <a:spcPts val="0"/>
              </a:spcBef>
              <a:spcAft>
                <a:spcPts val="600"/>
              </a:spcAft>
              <a:buClr>
                <a:srgbClr val="000000"/>
              </a:buClr>
              <a:buSzPct val="102000"/>
              <a:buFont typeface="Arial" pitchFamily="34" charset="0"/>
              <a:buChar char="•"/>
            </a:pPr>
            <a:r>
              <a:rPr lang="en-US" sz="2200" dirty="0" smtClean="0">
                <a:solidFill>
                  <a:srgbClr val="000000"/>
                </a:solidFill>
                <a:cs typeface="Arial" pitchFamily="34" charset="0"/>
              </a:rPr>
              <a:t>Landscape concepts of likely interest – </a:t>
            </a:r>
          </a:p>
          <a:p>
            <a:pPr marL="742950" lvl="1" indent="-285750" eaLnBrk="1" hangingPunct="1">
              <a:lnSpc>
                <a:spcPct val="90000"/>
              </a:lnSpc>
              <a:spcBef>
                <a:spcPts val="0"/>
              </a:spcBef>
              <a:spcAft>
                <a:spcPts val="600"/>
              </a:spcAft>
              <a:buClr>
                <a:srgbClr val="000000"/>
              </a:buClr>
              <a:buSzPct val="102000"/>
              <a:buFont typeface="Arial" pitchFamily="34" charset="0"/>
              <a:buChar char="•"/>
            </a:pPr>
            <a:r>
              <a:rPr lang="en-US" sz="2200" dirty="0" smtClean="0">
                <a:solidFill>
                  <a:srgbClr val="000000"/>
                </a:solidFill>
                <a:cs typeface="Arial" pitchFamily="34" charset="0"/>
              </a:rPr>
              <a:t>Ephemera (e.g. cloud, weather, lighting/illumination)</a:t>
            </a:r>
          </a:p>
          <a:p>
            <a:pPr marL="742950" lvl="1" indent="-285750" eaLnBrk="1" hangingPunct="1">
              <a:lnSpc>
                <a:spcPct val="90000"/>
              </a:lnSpc>
              <a:spcBef>
                <a:spcPts val="0"/>
              </a:spcBef>
              <a:spcAft>
                <a:spcPts val="600"/>
              </a:spcAft>
              <a:buClr>
                <a:srgbClr val="000000"/>
              </a:buClr>
              <a:buSzPct val="102000"/>
              <a:buFont typeface="Arial" pitchFamily="34" charset="0"/>
              <a:buChar char="•"/>
            </a:pPr>
            <a:r>
              <a:rPr lang="en-US" sz="2200" dirty="0" smtClean="0">
                <a:solidFill>
                  <a:srgbClr val="000000"/>
                </a:solidFill>
                <a:cs typeface="Arial" pitchFamily="34" charset="0"/>
              </a:rPr>
              <a:t>Disturbance (e.g. change in content inconsistent with landscape/ seascape)</a:t>
            </a:r>
          </a:p>
        </p:txBody>
      </p:sp>
      <p:pic>
        <p:nvPicPr>
          <p:cNvPr id="11" name="Picture 2" descr="C:\Users\cw40382\Pictures\Picture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04063" y="764734"/>
            <a:ext cx="3810001" cy="2935225"/>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 descr="Q:\ChenWang_New\Macaulay ILUS\AQUASPACE\Images\ll_boat13_s.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5770" y="764734"/>
            <a:ext cx="3846886" cy="2935225"/>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13"/>
          <p:cNvSpPr txBox="1"/>
          <p:nvPr/>
        </p:nvSpPr>
        <p:spPr>
          <a:xfrm>
            <a:off x="-36497" y="-27384"/>
            <a:ext cx="851515" cy="461665"/>
          </a:xfrm>
          <a:prstGeom prst="rect">
            <a:avLst/>
          </a:prstGeom>
          <a:noFill/>
        </p:spPr>
        <p:txBody>
          <a:bodyPr wrap="none" rtlCol="0">
            <a:spAutoFit/>
          </a:bodyPr>
          <a:lstStyle/>
          <a:p>
            <a:r>
              <a:rPr lang="en-GB" b="1" dirty="0" smtClean="0">
                <a:solidFill>
                  <a:srgbClr val="0000FF"/>
                </a:solidFill>
              </a:rPr>
              <a:t>WP2</a:t>
            </a:r>
            <a:endParaRPr lang="en-GB" b="1" dirty="0">
              <a:solidFill>
                <a:srgbClr val="0000FF"/>
              </a:solidFill>
            </a:endParaRPr>
          </a:p>
        </p:txBody>
      </p:sp>
    </p:spTree>
    <p:extLst>
      <p:ext uri="{BB962C8B-B14F-4D97-AF65-F5344CB8AC3E}">
        <p14:creationId xmlns:p14="http://schemas.microsoft.com/office/powerpoint/2010/main" xmlns="" val="2603264902"/>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99467" y="188640"/>
            <a:ext cx="7721015" cy="895440"/>
          </a:xfrm>
        </p:spPr>
        <p:txBody>
          <a:bodyPr/>
          <a:lstStyle/>
          <a:p>
            <a:r>
              <a:rPr lang="pt-PT" sz="3200" b="1" kern="1200" dirty="0" smtClean="0">
                <a:solidFill>
                  <a:schemeClr val="tx1"/>
                </a:solidFill>
              </a:rPr>
              <a:t>Stakeholders: Knowledge Exchange and Communications</a:t>
            </a:r>
            <a:endParaRPr lang="en-US" sz="3200" b="1" kern="1200" dirty="0">
              <a:solidFill>
                <a:schemeClr val="tx1"/>
              </a:solidFill>
            </a:endParaRPr>
          </a:p>
        </p:txBody>
      </p:sp>
      <p:pic>
        <p:nvPicPr>
          <p:cNvPr id="9" name="Picture 4" descr="C:\Users\cw40382\Pictures\Picture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04062" y="1268760"/>
            <a:ext cx="3810001" cy="2609004"/>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5"/>
          <p:cNvSpPr txBox="1">
            <a:spLocks noChangeArrowheads="1"/>
          </p:cNvSpPr>
          <p:nvPr/>
        </p:nvSpPr>
        <p:spPr bwMode="auto">
          <a:xfrm>
            <a:off x="147980" y="4797154"/>
            <a:ext cx="8786874" cy="1465016"/>
          </a:xfrm>
          <a:prstGeom prst="rect">
            <a:avLst/>
          </a:prstGeom>
          <a:noFill/>
          <a:ln w="9525">
            <a:noFill/>
            <a:miter lim="800000"/>
            <a:headEnd/>
            <a:tailEnd/>
          </a:ln>
        </p:spPr>
        <p:txBody>
          <a:bodyPr wrap="square">
            <a:spAutoFit/>
          </a:bodyPr>
          <a:lstStyle/>
          <a:p>
            <a:pPr marL="285750" indent="-285750" eaLnBrk="1" hangingPunct="1">
              <a:lnSpc>
                <a:spcPct val="90000"/>
              </a:lnSpc>
              <a:spcBef>
                <a:spcPts val="0"/>
              </a:spcBef>
              <a:spcAft>
                <a:spcPts val="600"/>
              </a:spcAft>
              <a:buClr>
                <a:srgbClr val="000000"/>
              </a:buClr>
              <a:buSzPct val="102000"/>
              <a:buFont typeface="Arial" pitchFamily="34" charset="0"/>
              <a:buChar char="•"/>
            </a:pPr>
            <a:r>
              <a:rPr lang="en-US" sz="2200" dirty="0" smtClean="0">
                <a:solidFill>
                  <a:srgbClr val="000000"/>
                </a:solidFill>
                <a:cs typeface="Arial" pitchFamily="34" charset="0"/>
              </a:rPr>
              <a:t>Elicit opinions: facilitate stakeholder engagement, identification of opportunities, risks and sensitivities</a:t>
            </a:r>
          </a:p>
          <a:p>
            <a:pPr marL="285750" indent="-285750" eaLnBrk="1" hangingPunct="1">
              <a:lnSpc>
                <a:spcPct val="90000"/>
              </a:lnSpc>
              <a:spcBef>
                <a:spcPts val="0"/>
              </a:spcBef>
              <a:spcAft>
                <a:spcPts val="600"/>
              </a:spcAft>
              <a:buClr>
                <a:srgbClr val="000000"/>
              </a:buClr>
              <a:buSzPct val="102000"/>
              <a:buFont typeface="Arial" pitchFamily="34" charset="0"/>
              <a:buChar char="•"/>
            </a:pPr>
            <a:r>
              <a:rPr lang="en-US" sz="2200" dirty="0" smtClean="0">
                <a:solidFill>
                  <a:srgbClr val="000000"/>
                </a:solidFill>
                <a:cs typeface="Arial" pitchFamily="34" charset="0"/>
              </a:rPr>
              <a:t>Explore scenarios of aquaculture development: show alternatives</a:t>
            </a:r>
          </a:p>
          <a:p>
            <a:pPr marL="285750" indent="-285750" eaLnBrk="1" hangingPunct="1">
              <a:lnSpc>
                <a:spcPct val="90000"/>
              </a:lnSpc>
              <a:spcBef>
                <a:spcPts val="0"/>
              </a:spcBef>
              <a:spcAft>
                <a:spcPts val="600"/>
              </a:spcAft>
              <a:buClr>
                <a:srgbClr val="000000"/>
              </a:buClr>
              <a:buSzPct val="102000"/>
              <a:buFont typeface="Arial" pitchFamily="34" charset="0"/>
              <a:buChar char="•"/>
            </a:pPr>
            <a:r>
              <a:rPr lang="en-US" sz="2200" dirty="0" smtClean="0">
                <a:solidFill>
                  <a:srgbClr val="000000"/>
                </a:solidFill>
                <a:cs typeface="Arial" pitchFamily="34" charset="0"/>
              </a:rPr>
              <a:t>Introduce, explain, discuss options and impacts</a:t>
            </a:r>
          </a:p>
        </p:txBody>
      </p:sp>
      <p:sp>
        <p:nvSpPr>
          <p:cNvPr id="12" name="Rectangle 7"/>
          <p:cNvSpPr>
            <a:spLocks noChangeArrowheads="1"/>
          </p:cNvSpPr>
          <p:nvPr/>
        </p:nvSpPr>
        <p:spPr bwMode="auto">
          <a:xfrm>
            <a:off x="35497" y="6237342"/>
            <a:ext cx="9361040" cy="646331"/>
          </a:xfrm>
          <a:prstGeom prst="rect">
            <a:avLst/>
          </a:prstGeom>
          <a:noFill/>
          <a:ln w="9525">
            <a:noFill/>
            <a:miter lim="800000"/>
            <a:headEnd/>
            <a:tailEnd/>
          </a:ln>
        </p:spPr>
        <p:txBody>
          <a:bodyPr wrap="square">
            <a:spAutoFit/>
          </a:bodyPr>
          <a:lstStyle/>
          <a:p>
            <a:r>
              <a:rPr lang="en-US" sz="1800" b="1" dirty="0" smtClean="0">
                <a:solidFill>
                  <a:srgbClr val="408000"/>
                </a:solidFill>
                <a:latin typeface="Trebuchet MS" pitchFamily="34" charset="0"/>
                <a:ea typeface="ＭＳ Ｐゴシック"/>
                <a:cs typeface="Arial" pitchFamily="34" charset="0"/>
              </a:rPr>
              <a:t>Eliciting stakeholder opinions and supporting communications of scenarios of development using linked </a:t>
            </a:r>
            <a:r>
              <a:rPr lang="en-US" sz="1800" b="1" dirty="0" err="1" smtClean="0">
                <a:solidFill>
                  <a:srgbClr val="408000"/>
                </a:solidFill>
                <a:latin typeface="Trebuchet MS" pitchFamily="34" charset="0"/>
                <a:ea typeface="ＭＳ Ｐゴシック"/>
                <a:cs typeface="Arial" pitchFamily="34" charset="0"/>
              </a:rPr>
              <a:t>visualisation</a:t>
            </a:r>
            <a:r>
              <a:rPr lang="en-US" sz="1800" b="1" dirty="0" smtClean="0">
                <a:solidFill>
                  <a:srgbClr val="408000"/>
                </a:solidFill>
                <a:latin typeface="Trebuchet MS" pitchFamily="34" charset="0"/>
                <a:ea typeface="ＭＳ Ｐゴシック"/>
                <a:cs typeface="Arial" pitchFamily="34" charset="0"/>
              </a:rPr>
              <a:t> and other graphical tools.</a:t>
            </a:r>
            <a:endParaRPr lang="en-US" sz="1800" b="1" dirty="0">
              <a:solidFill>
                <a:srgbClr val="000000"/>
              </a:solidFill>
              <a:latin typeface="Trebuchet MS" pitchFamily="34" charset="0"/>
              <a:ea typeface="ＭＳ Ｐゴシック"/>
              <a:cs typeface="Arial" pitchFamily="34" charset="0"/>
            </a:endParaRPr>
          </a:p>
        </p:txBody>
      </p:sp>
      <p:sp>
        <p:nvSpPr>
          <p:cNvPr id="13" name="TextBox 12"/>
          <p:cNvSpPr txBox="1"/>
          <p:nvPr/>
        </p:nvSpPr>
        <p:spPr>
          <a:xfrm>
            <a:off x="5138531" y="3985900"/>
            <a:ext cx="3393909" cy="523220"/>
          </a:xfrm>
          <a:prstGeom prst="rect">
            <a:avLst/>
          </a:prstGeom>
          <a:noFill/>
        </p:spPr>
        <p:txBody>
          <a:bodyPr wrap="square" rtlCol="0">
            <a:spAutoFit/>
          </a:bodyPr>
          <a:lstStyle/>
          <a:p>
            <a:pPr algn="r"/>
            <a:r>
              <a:rPr lang="en-GB" sz="1400" b="1" dirty="0" smtClean="0">
                <a:solidFill>
                  <a:srgbClr val="000000"/>
                </a:solidFill>
              </a:rPr>
              <a:t>Oculus rift: single user exploration of seascapes (underwater environment)</a:t>
            </a:r>
            <a:endParaRPr lang="en-GB" sz="1400" b="1" dirty="0">
              <a:solidFill>
                <a:srgbClr val="000000"/>
              </a:solidFill>
            </a:endParaRPr>
          </a:p>
        </p:txBody>
      </p:sp>
      <p:sp>
        <p:nvSpPr>
          <p:cNvPr id="14" name="TextBox 13"/>
          <p:cNvSpPr txBox="1"/>
          <p:nvPr/>
        </p:nvSpPr>
        <p:spPr>
          <a:xfrm>
            <a:off x="426494" y="3988334"/>
            <a:ext cx="3929497" cy="523220"/>
          </a:xfrm>
          <a:prstGeom prst="rect">
            <a:avLst/>
          </a:prstGeom>
          <a:noFill/>
        </p:spPr>
        <p:txBody>
          <a:bodyPr wrap="square" rtlCol="0">
            <a:spAutoFit/>
          </a:bodyPr>
          <a:lstStyle/>
          <a:p>
            <a:pPr algn="ctr"/>
            <a:r>
              <a:rPr lang="en-GB" sz="1400" b="1" dirty="0" smtClean="0">
                <a:solidFill>
                  <a:srgbClr val="000000"/>
                </a:solidFill>
              </a:rPr>
              <a:t>Virtual Landscape Theatre: stakeholder dialogue and opinion sharing</a:t>
            </a:r>
            <a:endParaRPr lang="en-GB" sz="1400" b="1" dirty="0">
              <a:solidFill>
                <a:srgbClr val="000000"/>
              </a:solidFill>
            </a:endParaRPr>
          </a:p>
        </p:txBody>
      </p:sp>
      <p:sp>
        <p:nvSpPr>
          <p:cNvPr id="15" name="TextBox 14"/>
          <p:cNvSpPr txBox="1"/>
          <p:nvPr/>
        </p:nvSpPr>
        <p:spPr>
          <a:xfrm>
            <a:off x="-36511" y="-27384"/>
            <a:ext cx="1152127" cy="830997"/>
          </a:xfrm>
          <a:prstGeom prst="rect">
            <a:avLst/>
          </a:prstGeom>
          <a:noFill/>
        </p:spPr>
        <p:txBody>
          <a:bodyPr wrap="square" rtlCol="0">
            <a:spAutoFit/>
          </a:bodyPr>
          <a:lstStyle/>
          <a:p>
            <a:r>
              <a:rPr lang="en-GB" b="1" dirty="0" smtClean="0">
                <a:solidFill>
                  <a:srgbClr val="0000FF"/>
                </a:solidFill>
              </a:rPr>
              <a:t>WP2 &amp; WP6</a:t>
            </a:r>
            <a:endParaRPr lang="en-GB" b="1" dirty="0">
              <a:solidFill>
                <a:srgbClr val="0000FF"/>
              </a:solidFill>
            </a:endParaRPr>
          </a:p>
        </p:txBody>
      </p:sp>
      <p:pic>
        <p:nvPicPr>
          <p:cNvPr id="16" name="Picture 15" descr="28502_ph_6719.JPG"/>
          <p:cNvPicPr>
            <a:picLocks noChangeAspect="1"/>
          </p:cNvPicPr>
          <p:nvPr/>
        </p:nvPicPr>
        <p:blipFill>
          <a:blip r:embed="rId4" cstate="print"/>
          <a:stretch>
            <a:fillRect/>
          </a:stretch>
        </p:blipFill>
        <p:spPr>
          <a:xfrm>
            <a:off x="567650" y="1268760"/>
            <a:ext cx="4148367" cy="2760738"/>
          </a:xfrm>
          <a:prstGeom prst="rect">
            <a:avLst/>
          </a:prstGeom>
        </p:spPr>
      </p:pic>
      <p:sp>
        <p:nvSpPr>
          <p:cNvPr id="2" name="TextBox 1"/>
          <p:cNvSpPr txBox="1"/>
          <p:nvPr/>
        </p:nvSpPr>
        <p:spPr>
          <a:xfrm>
            <a:off x="2321070" y="1268790"/>
            <a:ext cx="641522" cy="307777"/>
          </a:xfrm>
          <a:prstGeom prst="rect">
            <a:avLst/>
          </a:prstGeom>
          <a:noFill/>
        </p:spPr>
        <p:txBody>
          <a:bodyPr wrap="none" rtlCol="0">
            <a:spAutoFit/>
          </a:bodyPr>
          <a:lstStyle/>
          <a:p>
            <a:r>
              <a:rPr lang="en-GB" sz="1400" b="1" dirty="0" smtClean="0">
                <a:solidFill>
                  <a:srgbClr val="FFFF00"/>
                </a:solidFill>
              </a:rPr>
              <a:t>Oban</a:t>
            </a:r>
            <a:endParaRPr lang="en-GB" sz="1400" b="1" dirty="0">
              <a:solidFill>
                <a:srgbClr val="FFFF00"/>
              </a:solidFill>
            </a:endParaRPr>
          </a:p>
        </p:txBody>
      </p:sp>
      <p:cxnSp>
        <p:nvCxnSpPr>
          <p:cNvPr id="4" name="Straight Arrow Connector 3"/>
          <p:cNvCxnSpPr>
            <a:stCxn id="2" idx="2"/>
          </p:cNvCxnSpPr>
          <p:nvPr/>
        </p:nvCxnSpPr>
        <p:spPr bwMode="auto">
          <a:xfrm>
            <a:off x="2641831" y="1576567"/>
            <a:ext cx="2" cy="340287"/>
          </a:xfrm>
          <a:prstGeom prst="straightConnector1">
            <a:avLst/>
          </a:prstGeom>
          <a:solidFill>
            <a:schemeClr val="accent1"/>
          </a:solidFill>
          <a:ln w="22225" cap="flat" cmpd="sng" algn="ctr">
            <a:solidFill>
              <a:srgbClr val="FFFF00"/>
            </a:solidFill>
            <a:prstDash val="solid"/>
            <a:round/>
            <a:headEnd type="none" w="med" len="med"/>
            <a:tailEnd type="arrow"/>
          </a:ln>
          <a:effectLst/>
        </p:spPr>
      </p:cxnSp>
    </p:spTree>
    <p:extLst>
      <p:ext uri="{BB962C8B-B14F-4D97-AF65-F5344CB8AC3E}">
        <p14:creationId xmlns:p14="http://schemas.microsoft.com/office/powerpoint/2010/main" xmlns="" val="2159205399"/>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92162"/>
          </a:xfrm>
        </p:spPr>
        <p:txBody>
          <a:bodyPr>
            <a:noAutofit/>
          </a:bodyPr>
          <a:lstStyle/>
          <a:p>
            <a:r>
              <a:rPr lang="pt-PT" sz="3200" dirty="0" smtClean="0"/>
              <a:t>Economic and Market Issues</a:t>
            </a:r>
            <a:endParaRPr lang="en-GB" sz="3200" dirty="0"/>
          </a:p>
        </p:txBody>
      </p:sp>
      <p:sp>
        <p:nvSpPr>
          <p:cNvPr id="5" name="Rectangle 7"/>
          <p:cNvSpPr>
            <a:spLocks noChangeArrowheads="1"/>
          </p:cNvSpPr>
          <p:nvPr/>
        </p:nvSpPr>
        <p:spPr bwMode="auto">
          <a:xfrm>
            <a:off x="235754" y="6444044"/>
            <a:ext cx="8681436" cy="369332"/>
          </a:xfrm>
          <a:prstGeom prst="rect">
            <a:avLst/>
          </a:prstGeom>
          <a:noFill/>
          <a:ln w="9525">
            <a:noFill/>
            <a:miter lim="800000"/>
            <a:headEnd/>
            <a:tailEnd/>
          </a:ln>
        </p:spPr>
        <p:txBody>
          <a:bodyPr wrap="square">
            <a:spAutoFit/>
          </a:bodyPr>
          <a:lstStyle/>
          <a:p>
            <a:pPr fontAlgn="auto">
              <a:spcBef>
                <a:spcPts val="0"/>
              </a:spcBef>
              <a:spcAft>
                <a:spcPts val="0"/>
              </a:spcAft>
            </a:pPr>
            <a:r>
              <a:rPr lang="pt-PT" sz="1800" b="1" dirty="0" smtClean="0">
                <a:solidFill>
                  <a:srgbClr val="408000"/>
                </a:solidFill>
                <a:latin typeface="Trebuchet MS" pitchFamily="34" charset="0"/>
                <a:ea typeface="ＭＳ Ｐゴシック"/>
              </a:rPr>
              <a:t>Perspectives, past experience, and plans for AquaSpace.</a:t>
            </a:r>
            <a:endParaRPr lang="en-US" sz="1800" b="1" dirty="0">
              <a:solidFill>
                <a:srgbClr val="408000"/>
              </a:solidFill>
              <a:latin typeface="Trebuchet MS" pitchFamily="34" charset="0"/>
              <a:ea typeface="ＭＳ Ｐゴシック"/>
            </a:endParaRPr>
          </a:p>
        </p:txBody>
      </p:sp>
      <p:sp>
        <p:nvSpPr>
          <p:cNvPr id="6" name="TextBox 5"/>
          <p:cNvSpPr txBox="1">
            <a:spLocks noChangeArrowheads="1"/>
          </p:cNvSpPr>
          <p:nvPr/>
        </p:nvSpPr>
        <p:spPr bwMode="auto">
          <a:xfrm>
            <a:off x="214282" y="2713652"/>
            <a:ext cx="8786874" cy="880241"/>
          </a:xfrm>
          <a:prstGeom prst="rect">
            <a:avLst/>
          </a:prstGeom>
          <a:noFill/>
          <a:ln w="9525">
            <a:noFill/>
            <a:miter lim="800000"/>
            <a:headEnd/>
            <a:tailEnd/>
          </a:ln>
        </p:spPr>
        <p:txBody>
          <a:bodyPr wrap="square">
            <a:spAutoFit/>
          </a:bodyPr>
          <a:lstStyle/>
          <a:p>
            <a:pPr marL="285750" indent="-285750" eaLnBrk="1" hangingPunct="1">
              <a:lnSpc>
                <a:spcPct val="90000"/>
              </a:lnSpc>
              <a:spcBef>
                <a:spcPct val="30000"/>
              </a:spcBef>
              <a:spcAft>
                <a:spcPts val="600"/>
              </a:spcAft>
              <a:buClr>
                <a:srgbClr val="000000"/>
              </a:buClr>
              <a:buSzPct val="102000"/>
              <a:buFont typeface="Arial" pitchFamily="34" charset="0"/>
              <a:buChar char="•"/>
            </a:pPr>
            <a:r>
              <a:rPr lang="hu-HU" sz="2200" dirty="0" smtClean="0">
                <a:solidFill>
                  <a:srgbClr val="000000"/>
                </a:solidFill>
                <a:cs typeface="Arial" pitchFamily="34" charset="0"/>
              </a:rPr>
              <a:t>Gergő</a:t>
            </a:r>
            <a:r>
              <a:rPr lang="en-GB" sz="2200" dirty="0" smtClean="0">
                <a:solidFill>
                  <a:srgbClr val="000000"/>
                </a:solidFill>
                <a:cs typeface="Arial" pitchFamily="34" charset="0"/>
              </a:rPr>
              <a:t> </a:t>
            </a:r>
            <a:r>
              <a:rPr lang="en-GB" sz="2200" dirty="0" err="1" smtClean="0">
                <a:solidFill>
                  <a:srgbClr val="000000"/>
                </a:solidFill>
                <a:cs typeface="Arial" pitchFamily="34" charset="0"/>
              </a:rPr>
              <a:t>Gyalog</a:t>
            </a:r>
            <a:r>
              <a:rPr lang="en-US" sz="2200" dirty="0" smtClean="0">
                <a:solidFill>
                  <a:srgbClr val="000000"/>
                </a:solidFill>
                <a:cs typeface="Arial" pitchFamily="34" charset="0"/>
              </a:rPr>
              <a:t>;</a:t>
            </a:r>
            <a:endParaRPr lang="en-US" sz="2200" dirty="0" smtClean="0">
              <a:solidFill>
                <a:srgbClr val="000000"/>
              </a:solidFill>
              <a:cs typeface="Arial" pitchFamily="34" charset="0"/>
            </a:endParaRPr>
          </a:p>
          <a:p>
            <a:pPr marL="285750" indent="-285750" eaLnBrk="1" hangingPunct="1">
              <a:lnSpc>
                <a:spcPct val="90000"/>
              </a:lnSpc>
              <a:spcBef>
                <a:spcPct val="30000"/>
              </a:spcBef>
              <a:spcAft>
                <a:spcPts val="600"/>
              </a:spcAft>
              <a:buClr>
                <a:srgbClr val="000000"/>
              </a:buClr>
              <a:buSzPct val="102000"/>
              <a:buFont typeface="Arial" pitchFamily="34" charset="0"/>
              <a:buChar char="•"/>
            </a:pPr>
            <a:r>
              <a:rPr lang="en-GB" sz="2200" dirty="0" err="1" smtClean="0">
                <a:solidFill>
                  <a:srgbClr val="000000"/>
                </a:solidFill>
                <a:cs typeface="Arial" pitchFamily="34" charset="0"/>
              </a:rPr>
              <a:t>Rui</a:t>
            </a:r>
            <a:r>
              <a:rPr lang="en-GB" sz="2200" dirty="0" smtClean="0">
                <a:solidFill>
                  <a:srgbClr val="000000"/>
                </a:solidFill>
                <a:cs typeface="Arial" pitchFamily="34" charset="0"/>
              </a:rPr>
              <a:t> G. Ferreira, Joao G. Ferreira</a:t>
            </a:r>
            <a:r>
              <a:rPr lang="en-US" sz="2200" dirty="0" smtClean="0">
                <a:solidFill>
                  <a:srgbClr val="000000"/>
                </a:solidFill>
                <a:cs typeface="Arial" pitchFamily="34" charset="0"/>
              </a:rPr>
              <a:t>.</a:t>
            </a:r>
            <a:endParaRPr lang="en-US" sz="2200" dirty="0" smtClean="0">
              <a:solidFill>
                <a:srgbClr val="FF0000"/>
              </a:solidFill>
              <a:cs typeface="Arial" pitchFamily="34"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742950" y="101423"/>
            <a:ext cx="7941252" cy="685691"/>
          </a:xfrm>
        </p:spPr>
        <p:txBody>
          <a:bodyPr>
            <a:noAutofit/>
          </a:bodyPr>
          <a:lstStyle/>
          <a:p>
            <a:r>
              <a:rPr lang="en-US" sz="2100" b="1" dirty="0"/>
              <a:t>Economics of </a:t>
            </a:r>
            <a:r>
              <a:rPr lang="hu-HU" sz="2100" b="1" dirty="0"/>
              <a:t>site </a:t>
            </a:r>
            <a:r>
              <a:rPr lang="hu-HU" sz="2100" b="1" dirty="0" err="1"/>
              <a:t>selection</a:t>
            </a:r>
            <a:r>
              <a:rPr lang="hu-HU" sz="2100" b="1" dirty="0"/>
              <a:t> </a:t>
            </a:r>
            <a:r>
              <a:rPr lang="en-US" sz="2100" b="1" dirty="0"/>
              <a:t>in pond aquaculture:</a:t>
            </a:r>
            <a:br>
              <a:rPr lang="en-US" sz="2100" b="1" dirty="0"/>
            </a:br>
            <a:r>
              <a:rPr lang="hu-HU" sz="1800" dirty="0"/>
              <a:t>I</a:t>
            </a:r>
            <a:r>
              <a:rPr lang="en-US" sz="1800" dirty="0" err="1"/>
              <a:t>nput</a:t>
            </a:r>
            <a:r>
              <a:rPr lang="en-US" sz="1800" dirty="0"/>
              <a:t> availability/prices and markets </a:t>
            </a:r>
          </a:p>
        </p:txBody>
      </p:sp>
      <p:sp>
        <p:nvSpPr>
          <p:cNvPr id="3" name="Alcím 2"/>
          <p:cNvSpPr>
            <a:spLocks noGrp="1"/>
          </p:cNvSpPr>
          <p:nvPr>
            <p:ph type="subTitle" idx="1"/>
          </p:nvPr>
        </p:nvSpPr>
        <p:spPr>
          <a:xfrm>
            <a:off x="283168" y="1213139"/>
            <a:ext cx="8632247" cy="5468216"/>
          </a:xfrm>
        </p:spPr>
        <p:txBody>
          <a:bodyPr>
            <a:normAutofit fontScale="92500" lnSpcReduction="10000"/>
          </a:bodyPr>
          <a:lstStyle/>
          <a:p>
            <a:pPr marL="257175" indent="-257175" algn="l">
              <a:spcBef>
                <a:spcPts val="600"/>
              </a:spcBef>
              <a:spcAft>
                <a:spcPts val="1200"/>
              </a:spcAft>
              <a:buFont typeface="Arial" panose="020B0604020202020204" pitchFamily="34" charset="0"/>
              <a:buChar char="•"/>
            </a:pPr>
            <a:r>
              <a:rPr lang="en-US" sz="2200" b="1" dirty="0" smtClean="0"/>
              <a:t>Production economics:</a:t>
            </a:r>
            <a:r>
              <a:rPr lang="en-US" sz="2200" dirty="0" smtClean="0"/>
              <a:t> input prices, factor productivities</a:t>
            </a:r>
            <a:endParaRPr lang="en-US" sz="2200" dirty="0"/>
          </a:p>
          <a:p>
            <a:pPr marL="600075" lvl="1" indent="-257175" algn="l">
              <a:spcBef>
                <a:spcPts val="600"/>
              </a:spcBef>
              <a:spcAft>
                <a:spcPts val="1200"/>
              </a:spcAft>
              <a:buFont typeface="Arial" panose="020B0604020202020204" pitchFamily="34" charset="0"/>
              <a:buChar char="•"/>
            </a:pPr>
            <a:r>
              <a:rPr lang="en-US" sz="1900" i="1" u="sng" dirty="0" smtClean="0"/>
              <a:t>land/water resources</a:t>
            </a:r>
            <a:r>
              <a:rPr lang="en-US" sz="1900" dirty="0" smtClean="0"/>
              <a:t>: cost and availability are</a:t>
            </a:r>
            <a:r>
              <a:rPr lang="hu-HU" sz="1900" dirty="0" smtClean="0"/>
              <a:t> </a:t>
            </a:r>
            <a:r>
              <a:rPr lang="hu-HU" sz="1900" dirty="0" err="1" smtClean="0"/>
              <a:t>highly</a:t>
            </a:r>
            <a:r>
              <a:rPr lang="en-US" sz="1900" dirty="0" smtClean="0"/>
              <a:t> dependent upon site selection (land quality, proximity to inlet canals, etc.); productivity is partly determined by quality of soil</a:t>
            </a:r>
          </a:p>
          <a:p>
            <a:pPr marL="600075" lvl="1" indent="-257175" algn="l">
              <a:spcBef>
                <a:spcPts val="600"/>
              </a:spcBef>
              <a:spcAft>
                <a:spcPts val="1200"/>
              </a:spcAft>
              <a:buFont typeface="Arial" panose="020B0604020202020204" pitchFamily="34" charset="0"/>
              <a:buChar char="•"/>
            </a:pPr>
            <a:r>
              <a:rPr lang="en-US" sz="1900" i="1" u="sng" dirty="0" smtClean="0"/>
              <a:t>ex-farm inputs (feed, fuel, power)</a:t>
            </a:r>
            <a:r>
              <a:rPr lang="en-US" sz="1900" i="1" dirty="0" smtClean="0"/>
              <a:t>: </a:t>
            </a:r>
            <a:r>
              <a:rPr lang="en-US" sz="1900" dirty="0" smtClean="0"/>
              <a:t>costs are determined by </a:t>
            </a:r>
            <a:r>
              <a:rPr lang="hu-HU" sz="1900" dirty="0" err="1" smtClean="0"/>
              <a:t>availability</a:t>
            </a:r>
            <a:r>
              <a:rPr lang="en-US" sz="1900" dirty="0" smtClean="0"/>
              <a:t> of infrastructure (roads, electric lines); proximity to </a:t>
            </a:r>
            <a:r>
              <a:rPr lang="hu-HU" sz="1900" dirty="0" err="1" smtClean="0"/>
              <a:t>upstream</a:t>
            </a:r>
            <a:r>
              <a:rPr lang="hu-HU" sz="1900" dirty="0" smtClean="0"/>
              <a:t> </a:t>
            </a:r>
            <a:r>
              <a:rPr lang="hu-HU" sz="1900" dirty="0" err="1" smtClean="0"/>
              <a:t>industry</a:t>
            </a:r>
            <a:r>
              <a:rPr lang="hu-HU" sz="1900" dirty="0" smtClean="0"/>
              <a:t> </a:t>
            </a:r>
            <a:r>
              <a:rPr lang="hu-HU" sz="1900" dirty="0" err="1" smtClean="0"/>
              <a:t>players</a:t>
            </a:r>
            <a:r>
              <a:rPr lang="hu-HU" sz="1900" dirty="0" smtClean="0"/>
              <a:t> (</a:t>
            </a:r>
            <a:r>
              <a:rPr lang="hu-HU" sz="1900" dirty="0" err="1" smtClean="0"/>
              <a:t>feed</a:t>
            </a:r>
            <a:r>
              <a:rPr lang="hu-HU" sz="1900" dirty="0" smtClean="0"/>
              <a:t> </a:t>
            </a:r>
            <a:r>
              <a:rPr lang="hu-HU" sz="1900" dirty="0" err="1" smtClean="0"/>
              <a:t>mills</a:t>
            </a:r>
            <a:r>
              <a:rPr lang="hu-HU" sz="1900" dirty="0" smtClean="0"/>
              <a:t>, </a:t>
            </a:r>
            <a:r>
              <a:rPr lang="hu-HU" sz="1900" dirty="0" err="1" smtClean="0"/>
              <a:t>seed</a:t>
            </a:r>
            <a:r>
              <a:rPr lang="hu-HU" sz="1900" dirty="0" smtClean="0"/>
              <a:t> </a:t>
            </a:r>
            <a:r>
              <a:rPr lang="hu-HU" sz="1900" dirty="0" err="1" smtClean="0"/>
              <a:t>suppliers</a:t>
            </a:r>
            <a:r>
              <a:rPr lang="hu-HU" sz="1900" dirty="0" smtClean="0"/>
              <a:t>)</a:t>
            </a:r>
          </a:p>
          <a:p>
            <a:pPr marL="600075" lvl="1" indent="-257175" algn="l">
              <a:spcBef>
                <a:spcPts val="600"/>
              </a:spcBef>
              <a:spcAft>
                <a:spcPts val="1200"/>
              </a:spcAft>
              <a:buFont typeface="Arial" panose="020B0604020202020204" pitchFamily="34" charset="0"/>
              <a:buChar char="•"/>
            </a:pPr>
            <a:r>
              <a:rPr lang="en-US" sz="1900" i="1" u="sng" dirty="0" err="1" smtClean="0"/>
              <a:t>labour</a:t>
            </a:r>
            <a:r>
              <a:rPr lang="en-US" sz="1900" i="1" u="sng" dirty="0" smtClean="0"/>
              <a:t> (incl. human skills)</a:t>
            </a:r>
            <a:r>
              <a:rPr lang="en-US" sz="1900" i="1" dirty="0" smtClean="0"/>
              <a:t>: </a:t>
            </a:r>
            <a:r>
              <a:rPr lang="en-US" sz="1900" dirty="0" smtClean="0"/>
              <a:t>cost and quality of </a:t>
            </a:r>
            <a:r>
              <a:rPr lang="en-US" sz="1900" dirty="0" err="1" smtClean="0"/>
              <a:t>labour</a:t>
            </a:r>
            <a:r>
              <a:rPr lang="en-US" sz="1900" dirty="0" smtClean="0"/>
              <a:t> force are determined by local aquaculture traditions; proximity to education/research/extension centers; general entrepreneurship in the region</a:t>
            </a:r>
          </a:p>
          <a:p>
            <a:pPr lvl="1" algn="l">
              <a:spcBef>
                <a:spcPts val="600"/>
              </a:spcBef>
              <a:spcAft>
                <a:spcPts val="1200"/>
              </a:spcAft>
            </a:pPr>
            <a:endParaRPr lang="en-US" sz="2200" dirty="0" smtClean="0"/>
          </a:p>
          <a:p>
            <a:pPr marL="257175" indent="-257175" algn="l">
              <a:spcBef>
                <a:spcPts val="600"/>
              </a:spcBef>
              <a:spcAft>
                <a:spcPts val="1200"/>
              </a:spcAft>
              <a:buFont typeface="Arial" panose="020B0604020202020204" pitchFamily="34" charset="0"/>
              <a:buChar char="•"/>
            </a:pPr>
            <a:r>
              <a:rPr lang="en-US" sz="2200" b="1" dirty="0" smtClean="0"/>
              <a:t>Market issues</a:t>
            </a:r>
          </a:p>
          <a:p>
            <a:pPr marL="600075" lvl="1" indent="-257175" algn="l">
              <a:spcBef>
                <a:spcPts val="600"/>
              </a:spcBef>
              <a:spcAft>
                <a:spcPts val="1200"/>
              </a:spcAft>
              <a:buFont typeface="Arial" panose="020B0604020202020204" pitchFamily="34" charset="0"/>
              <a:buChar char="•"/>
            </a:pPr>
            <a:r>
              <a:rPr lang="en-US" sz="1900" dirty="0" smtClean="0"/>
              <a:t>Proximity to markets/processing units, competing products</a:t>
            </a:r>
          </a:p>
          <a:p>
            <a:pPr marL="600075" lvl="1" indent="-257175" algn="l">
              <a:spcBef>
                <a:spcPts val="600"/>
              </a:spcBef>
              <a:spcAft>
                <a:spcPts val="1200"/>
              </a:spcAft>
              <a:buFont typeface="Arial" panose="020B0604020202020204" pitchFamily="34" charset="0"/>
              <a:buChar char="•"/>
            </a:pPr>
            <a:r>
              <a:rPr lang="en-US" sz="1900" dirty="0" smtClean="0"/>
              <a:t>Tradition of fisheries in the region, general fish consumption patterns</a:t>
            </a:r>
          </a:p>
          <a:p>
            <a:pPr marL="600075" lvl="1" indent="-257175" algn="l">
              <a:spcBef>
                <a:spcPts val="600"/>
              </a:spcBef>
              <a:spcAft>
                <a:spcPts val="1200"/>
              </a:spcAft>
              <a:buFont typeface="Arial" panose="020B0604020202020204" pitchFamily="34" charset="0"/>
              <a:buChar char="•"/>
            </a:pPr>
            <a:r>
              <a:rPr lang="en-US" sz="1900" dirty="0" smtClean="0"/>
              <a:t>Potential users of co- and by-products; marketing synergies with other operations</a:t>
            </a:r>
          </a:p>
        </p:txBody>
      </p:sp>
    </p:spTree>
    <p:extLst>
      <p:ext uri="{BB962C8B-B14F-4D97-AF65-F5344CB8AC3E}">
        <p14:creationId xmlns:p14="http://schemas.microsoft.com/office/powerpoint/2010/main" xmlns="" val="242883582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cím 2"/>
          <p:cNvSpPr>
            <a:spLocks noGrp="1"/>
          </p:cNvSpPr>
          <p:nvPr>
            <p:ph type="subTitle" idx="1"/>
          </p:nvPr>
        </p:nvSpPr>
        <p:spPr>
          <a:xfrm>
            <a:off x="199244" y="1318348"/>
            <a:ext cx="8726547" cy="5466916"/>
          </a:xfrm>
        </p:spPr>
        <p:txBody>
          <a:bodyPr>
            <a:normAutofit/>
          </a:bodyPr>
          <a:lstStyle/>
          <a:p>
            <a:pPr marL="342900" indent="-342900" algn="l">
              <a:lnSpc>
                <a:spcPct val="100000"/>
              </a:lnSpc>
              <a:spcBef>
                <a:spcPts val="0"/>
              </a:spcBef>
              <a:spcAft>
                <a:spcPts val="450"/>
              </a:spcAft>
              <a:buFont typeface="+mj-lt"/>
              <a:buAutoNum type="arabicPeriod"/>
            </a:pPr>
            <a:r>
              <a:rPr lang="en-US" sz="1600" b="1" dirty="0" smtClean="0"/>
              <a:t>New sites have to be suitable for running a profitable operation</a:t>
            </a:r>
          </a:p>
          <a:p>
            <a:pPr marL="342900" indent="-342900" algn="l">
              <a:lnSpc>
                <a:spcPct val="100000"/>
              </a:lnSpc>
              <a:spcBef>
                <a:spcPts val="0"/>
              </a:spcBef>
              <a:spcAft>
                <a:spcPts val="450"/>
              </a:spcAft>
              <a:buFont typeface="+mj-lt"/>
              <a:buAutoNum type="arabicPeriod"/>
            </a:pPr>
            <a:endParaRPr lang="en-US" sz="1500" b="1" dirty="0" smtClean="0"/>
          </a:p>
          <a:p>
            <a:pPr marL="342900" indent="-342900" algn="l">
              <a:lnSpc>
                <a:spcPct val="100000"/>
              </a:lnSpc>
              <a:spcBef>
                <a:spcPts val="0"/>
              </a:spcBef>
              <a:spcAft>
                <a:spcPts val="450"/>
              </a:spcAft>
              <a:buFont typeface="+mj-lt"/>
              <a:buAutoNum type="arabicPeriod"/>
            </a:pPr>
            <a:r>
              <a:rPr lang="en-US" sz="1600" b="1" dirty="0" smtClean="0"/>
              <a:t>Achievable profits have to be evaluated against:</a:t>
            </a:r>
            <a:endParaRPr lang="en-US" sz="1600" dirty="0" smtClean="0"/>
          </a:p>
          <a:p>
            <a:pPr marL="800100" lvl="1" indent="-342900" algn="l">
              <a:lnSpc>
                <a:spcPct val="100000"/>
              </a:lnSpc>
              <a:spcBef>
                <a:spcPts val="0"/>
              </a:spcBef>
              <a:spcAft>
                <a:spcPts val="450"/>
              </a:spcAft>
              <a:buFont typeface="Arial" panose="020B0604020202020204" pitchFamily="34" charset="0"/>
              <a:buChar char="•"/>
            </a:pPr>
            <a:r>
              <a:rPr lang="en-US" sz="1600" dirty="0" smtClean="0"/>
              <a:t>Profitability of aquaculture operations at other sites</a:t>
            </a:r>
          </a:p>
          <a:p>
            <a:pPr marL="800100" lvl="1" indent="-342900" algn="l">
              <a:lnSpc>
                <a:spcPct val="100000"/>
              </a:lnSpc>
              <a:spcBef>
                <a:spcPts val="0"/>
              </a:spcBef>
              <a:spcAft>
                <a:spcPts val="450"/>
              </a:spcAft>
              <a:buFont typeface="Arial" panose="020B0604020202020204" pitchFamily="34" charset="0"/>
              <a:buChar char="•"/>
            </a:pPr>
            <a:r>
              <a:rPr lang="en-US" sz="1600" dirty="0" smtClean="0"/>
              <a:t>Potential profitability of alternative uses at the site in question</a:t>
            </a:r>
          </a:p>
          <a:p>
            <a:pPr marL="600075" lvl="1" indent="-257175" algn="l">
              <a:lnSpc>
                <a:spcPct val="100000"/>
              </a:lnSpc>
              <a:spcBef>
                <a:spcPts val="0"/>
              </a:spcBef>
              <a:spcAft>
                <a:spcPts val="450"/>
              </a:spcAft>
              <a:buFont typeface="+mj-lt"/>
              <a:buAutoNum type="arabicPeriod"/>
            </a:pPr>
            <a:endParaRPr lang="en-US" sz="1350" dirty="0" smtClean="0"/>
          </a:p>
          <a:p>
            <a:pPr marL="342900" indent="-342900" algn="l">
              <a:lnSpc>
                <a:spcPct val="100000"/>
              </a:lnSpc>
              <a:spcBef>
                <a:spcPts val="0"/>
              </a:spcBef>
              <a:spcAft>
                <a:spcPts val="450"/>
              </a:spcAft>
              <a:buFont typeface="+mj-lt"/>
              <a:buAutoNum type="arabicPeriod"/>
            </a:pPr>
            <a:r>
              <a:rPr lang="en-US" sz="1600" b="1" dirty="0" smtClean="0"/>
              <a:t>Profitability can be assessed either by </a:t>
            </a:r>
          </a:p>
          <a:p>
            <a:pPr marL="800100" lvl="1" indent="-342900" algn="l">
              <a:lnSpc>
                <a:spcPct val="100000"/>
              </a:lnSpc>
              <a:spcBef>
                <a:spcPts val="0"/>
              </a:spcBef>
              <a:spcAft>
                <a:spcPts val="450"/>
              </a:spcAft>
              <a:buFont typeface="Arial" panose="020B0604020202020204" pitchFamily="34" charset="0"/>
              <a:buChar char="•"/>
            </a:pPr>
            <a:r>
              <a:rPr lang="en-US" sz="1600" dirty="0" smtClean="0"/>
              <a:t>Return on cost / Return on investment (returns on total inputs): €</a:t>
            </a:r>
            <a:r>
              <a:rPr lang="en-US" sz="1600" baseline="-25000" dirty="0" smtClean="0"/>
              <a:t>returns</a:t>
            </a:r>
            <a:r>
              <a:rPr lang="en-US" sz="1600" dirty="0" smtClean="0"/>
              <a:t>/ €</a:t>
            </a:r>
            <a:r>
              <a:rPr lang="en-US" sz="1600" baseline="-25000" dirty="0" smtClean="0"/>
              <a:t>costs</a:t>
            </a:r>
          </a:p>
          <a:p>
            <a:pPr marL="800100" lvl="1" indent="-342900" algn="l">
              <a:lnSpc>
                <a:spcPct val="100000"/>
              </a:lnSpc>
              <a:spcBef>
                <a:spcPts val="0"/>
              </a:spcBef>
              <a:spcAft>
                <a:spcPts val="450"/>
              </a:spcAft>
              <a:buFont typeface="Arial" panose="020B0604020202020204" pitchFamily="34" charset="0"/>
              <a:buChar char="•"/>
            </a:pPr>
            <a:r>
              <a:rPr lang="en-US" sz="1600" dirty="0" smtClean="0"/>
              <a:t>Returns to a single factor (land or water): €</a:t>
            </a:r>
            <a:r>
              <a:rPr lang="en-US" sz="1600" baseline="-25000" dirty="0" smtClean="0"/>
              <a:t>returns </a:t>
            </a:r>
            <a:r>
              <a:rPr lang="en-US" sz="1600" dirty="0" smtClean="0"/>
              <a:t>/hectare;  €</a:t>
            </a:r>
            <a:r>
              <a:rPr lang="en-US" sz="1600" baseline="-25000" dirty="0" smtClean="0"/>
              <a:t>returns </a:t>
            </a:r>
            <a:r>
              <a:rPr lang="en-US" sz="1600" dirty="0" smtClean="0"/>
              <a:t>/m</a:t>
            </a:r>
            <a:r>
              <a:rPr lang="en-US" sz="1600" baseline="30000" dirty="0" smtClean="0"/>
              <a:t>3</a:t>
            </a:r>
          </a:p>
          <a:p>
            <a:pPr marL="685800" lvl="1" indent="-342900" algn="l">
              <a:lnSpc>
                <a:spcPct val="100000"/>
              </a:lnSpc>
              <a:spcBef>
                <a:spcPts val="0"/>
              </a:spcBef>
              <a:spcAft>
                <a:spcPts val="450"/>
              </a:spcAft>
              <a:buFont typeface="Arial" panose="020B0604020202020204" pitchFamily="34" charset="0"/>
              <a:buChar char="•"/>
            </a:pPr>
            <a:endParaRPr lang="en-US" dirty="0" smtClean="0"/>
          </a:p>
          <a:p>
            <a:pPr marL="342900" indent="-342900" algn="l">
              <a:lnSpc>
                <a:spcPct val="100000"/>
              </a:lnSpc>
              <a:spcBef>
                <a:spcPts val="0"/>
              </a:spcBef>
              <a:spcAft>
                <a:spcPts val="450"/>
              </a:spcAft>
              <a:buFont typeface="+mj-lt"/>
              <a:buAutoNum type="arabicPeriod"/>
            </a:pPr>
            <a:r>
              <a:rPr lang="en-US" sz="1600" b="1" dirty="0" smtClean="0"/>
              <a:t>Returns on cost ≠ Return per hectare (varying level of production intensity and yields)</a:t>
            </a:r>
          </a:p>
          <a:p>
            <a:pPr marL="342900" indent="-342900" algn="l">
              <a:lnSpc>
                <a:spcPct val="100000"/>
              </a:lnSpc>
              <a:spcBef>
                <a:spcPts val="0"/>
              </a:spcBef>
              <a:spcAft>
                <a:spcPts val="450"/>
              </a:spcAft>
              <a:buFont typeface="+mj-lt"/>
              <a:buAutoNum type="arabicPeriod"/>
            </a:pPr>
            <a:endParaRPr lang="en-US" sz="1500" b="1" dirty="0" smtClean="0"/>
          </a:p>
          <a:p>
            <a:pPr marL="342900" indent="-342900" algn="l">
              <a:lnSpc>
                <a:spcPct val="100000"/>
              </a:lnSpc>
              <a:spcBef>
                <a:spcPts val="0"/>
              </a:spcBef>
              <a:spcAft>
                <a:spcPts val="450"/>
              </a:spcAft>
              <a:buFont typeface="+mj-lt"/>
              <a:buAutoNum type="arabicPeriod"/>
            </a:pPr>
            <a:r>
              <a:rPr lang="en-US" sz="1600" b="1" dirty="0" smtClean="0"/>
              <a:t>In a resource constrained environment investment decisions are</a:t>
            </a:r>
            <a:r>
              <a:rPr lang="hu-HU" sz="1600" b="1" dirty="0" smtClean="0"/>
              <a:t> </a:t>
            </a:r>
            <a:r>
              <a:rPr lang="hu-HU" sz="1600" b="1" dirty="0" err="1" smtClean="0"/>
              <a:t>likely</a:t>
            </a:r>
            <a:r>
              <a:rPr lang="hu-HU" sz="1600" b="1" dirty="0" smtClean="0"/>
              <a:t> </a:t>
            </a:r>
            <a:r>
              <a:rPr lang="hu-HU" sz="1600" b="1" dirty="0" err="1" smtClean="0"/>
              <a:t>to</a:t>
            </a:r>
            <a:r>
              <a:rPr lang="hu-HU" sz="1600" b="1" dirty="0" smtClean="0"/>
              <a:t> be</a:t>
            </a:r>
            <a:r>
              <a:rPr lang="en-US" sz="1600" b="1" dirty="0" smtClean="0"/>
              <a:t> made on the basis of expected  profitability on a single factor (profit/ hectare; profit/m</a:t>
            </a:r>
            <a:r>
              <a:rPr lang="en-US" sz="1600" b="1" baseline="30000" dirty="0" smtClean="0"/>
              <a:t>3</a:t>
            </a:r>
            <a:r>
              <a:rPr lang="en-US" sz="1600" b="1" dirty="0" smtClean="0"/>
              <a:t> water used)</a:t>
            </a:r>
          </a:p>
          <a:p>
            <a:pPr lvl="1" algn="l">
              <a:lnSpc>
                <a:spcPct val="100000"/>
              </a:lnSpc>
              <a:spcBef>
                <a:spcPts val="0"/>
              </a:spcBef>
              <a:spcAft>
                <a:spcPts val="450"/>
              </a:spcAft>
            </a:pPr>
            <a:r>
              <a:rPr lang="en-US" sz="1575" dirty="0" smtClean="0"/>
              <a:t>Availability of land; culture sites; </a:t>
            </a:r>
            <a:r>
              <a:rPr lang="hu-HU" sz="1575" dirty="0" err="1" smtClean="0"/>
              <a:t>space</a:t>
            </a:r>
            <a:r>
              <a:rPr lang="hu-HU" sz="1575" dirty="0" smtClean="0"/>
              <a:t> </a:t>
            </a:r>
            <a:r>
              <a:rPr lang="hu-HU" sz="1575" dirty="0" err="1" smtClean="0"/>
              <a:t>in</a:t>
            </a:r>
            <a:r>
              <a:rPr lang="hu-HU" sz="1575" dirty="0" smtClean="0"/>
              <a:t> </a:t>
            </a:r>
            <a:r>
              <a:rPr lang="en-US" sz="1575" dirty="0" smtClean="0"/>
              <a:t>water bodies; amount of supply water can be limited locally, regionally or at country-level</a:t>
            </a:r>
          </a:p>
          <a:p>
            <a:pPr marL="342900" indent="-342900" algn="l">
              <a:lnSpc>
                <a:spcPct val="100000"/>
              </a:lnSpc>
              <a:spcBef>
                <a:spcPts val="0"/>
              </a:spcBef>
              <a:spcAft>
                <a:spcPts val="450"/>
              </a:spcAft>
              <a:buFont typeface="+mj-lt"/>
              <a:buAutoNum type="arabicPeriod"/>
            </a:pPr>
            <a:endParaRPr lang="en-US" sz="1500" b="1" dirty="0" smtClean="0"/>
          </a:p>
          <a:p>
            <a:pPr lvl="1" algn="l">
              <a:lnSpc>
                <a:spcPct val="100000"/>
              </a:lnSpc>
              <a:spcBef>
                <a:spcPts val="0"/>
              </a:spcBef>
              <a:spcAft>
                <a:spcPts val="450"/>
              </a:spcAft>
            </a:pPr>
            <a:endParaRPr lang="en-US" dirty="0" smtClean="0"/>
          </a:p>
        </p:txBody>
      </p:sp>
      <p:sp>
        <p:nvSpPr>
          <p:cNvPr id="5" name="Cím 1"/>
          <p:cNvSpPr txBox="1">
            <a:spLocks/>
          </p:cNvSpPr>
          <p:nvPr/>
        </p:nvSpPr>
        <p:spPr>
          <a:xfrm>
            <a:off x="668137" y="109110"/>
            <a:ext cx="7941252" cy="685691"/>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pPr>
            <a:r>
              <a:rPr lang="en-US" sz="2100" b="1" dirty="0">
                <a:solidFill>
                  <a:prstClr val="black"/>
                </a:solidFill>
              </a:rPr>
              <a:t>Economics of site selection in pond aquaculture:</a:t>
            </a:r>
            <a:br>
              <a:rPr lang="en-US" sz="2100" b="1" dirty="0">
                <a:solidFill>
                  <a:prstClr val="black"/>
                </a:solidFill>
              </a:rPr>
            </a:br>
            <a:r>
              <a:rPr lang="hu-HU" sz="1800" dirty="0" err="1">
                <a:solidFill>
                  <a:prstClr val="black"/>
                </a:solidFill>
              </a:rPr>
              <a:t>Economic</a:t>
            </a:r>
            <a:r>
              <a:rPr lang="hu-HU" sz="1800" dirty="0">
                <a:solidFill>
                  <a:prstClr val="black"/>
                </a:solidFill>
              </a:rPr>
              <a:t> </a:t>
            </a:r>
            <a:r>
              <a:rPr lang="hu-HU" sz="1800" dirty="0" err="1">
                <a:solidFill>
                  <a:prstClr val="black"/>
                </a:solidFill>
              </a:rPr>
              <a:t>evaluation</a:t>
            </a:r>
            <a:r>
              <a:rPr lang="hu-HU" sz="1800" dirty="0">
                <a:solidFill>
                  <a:prstClr val="black"/>
                </a:solidFill>
              </a:rPr>
              <a:t> of </a:t>
            </a:r>
            <a:r>
              <a:rPr lang="hu-HU" sz="1800" dirty="0" err="1">
                <a:solidFill>
                  <a:prstClr val="black"/>
                </a:solidFill>
              </a:rPr>
              <a:t>new</a:t>
            </a:r>
            <a:r>
              <a:rPr lang="hu-HU" sz="1800" dirty="0">
                <a:solidFill>
                  <a:prstClr val="black"/>
                </a:solidFill>
              </a:rPr>
              <a:t> </a:t>
            </a:r>
            <a:r>
              <a:rPr lang="hu-HU" sz="1800" dirty="0" err="1">
                <a:solidFill>
                  <a:prstClr val="black"/>
                </a:solidFill>
              </a:rPr>
              <a:t>sites</a:t>
            </a:r>
            <a:endParaRPr lang="en-US" sz="1800" dirty="0">
              <a:solidFill>
                <a:prstClr val="black"/>
              </a:solidFill>
            </a:endParaRPr>
          </a:p>
        </p:txBody>
      </p:sp>
    </p:spTree>
    <p:extLst>
      <p:ext uri="{BB962C8B-B14F-4D97-AF65-F5344CB8AC3E}">
        <p14:creationId xmlns:p14="http://schemas.microsoft.com/office/powerpoint/2010/main" xmlns="" val="36692548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cím 2"/>
          <p:cNvSpPr>
            <a:spLocks noGrp="1"/>
          </p:cNvSpPr>
          <p:nvPr>
            <p:ph type="subTitle" idx="1"/>
          </p:nvPr>
        </p:nvSpPr>
        <p:spPr>
          <a:xfrm>
            <a:off x="188855" y="1172876"/>
            <a:ext cx="8726547" cy="5466916"/>
          </a:xfrm>
        </p:spPr>
        <p:txBody>
          <a:bodyPr>
            <a:normAutofit/>
          </a:bodyPr>
          <a:lstStyle/>
          <a:p>
            <a:pPr algn="l">
              <a:lnSpc>
                <a:spcPct val="100000"/>
              </a:lnSpc>
              <a:spcBef>
                <a:spcPts val="0"/>
              </a:spcBef>
              <a:spcAft>
                <a:spcPts val="450"/>
              </a:spcAft>
            </a:pPr>
            <a:endParaRPr lang="en-US" sz="1500" b="1" dirty="0" smtClean="0"/>
          </a:p>
          <a:p>
            <a:pPr lvl="1" algn="l">
              <a:lnSpc>
                <a:spcPct val="100000"/>
              </a:lnSpc>
              <a:spcBef>
                <a:spcPts val="0"/>
              </a:spcBef>
              <a:spcAft>
                <a:spcPts val="450"/>
              </a:spcAft>
            </a:pPr>
            <a:endParaRPr lang="en-US" dirty="0" smtClean="0"/>
          </a:p>
        </p:txBody>
      </p:sp>
      <p:sp>
        <p:nvSpPr>
          <p:cNvPr id="5" name="Cím 1"/>
          <p:cNvSpPr txBox="1">
            <a:spLocks/>
          </p:cNvSpPr>
          <p:nvPr/>
        </p:nvSpPr>
        <p:spPr>
          <a:xfrm>
            <a:off x="668137" y="109110"/>
            <a:ext cx="7941252" cy="826075"/>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pPr>
            <a:r>
              <a:rPr lang="en-US" sz="2100" b="1" dirty="0">
                <a:solidFill>
                  <a:prstClr val="black"/>
                </a:solidFill>
              </a:rPr>
              <a:t/>
            </a:r>
            <a:br>
              <a:rPr lang="en-US" sz="2100" b="1" dirty="0">
                <a:solidFill>
                  <a:prstClr val="black"/>
                </a:solidFill>
              </a:rPr>
            </a:br>
            <a:r>
              <a:rPr lang="en-US" sz="2400" dirty="0" smtClean="0">
                <a:solidFill>
                  <a:prstClr val="black"/>
                </a:solidFill>
                <a:latin typeface="Calibri"/>
              </a:rPr>
              <a:t>Task 2.4 –Assessment of Economic-Market Issues</a:t>
            </a:r>
            <a:endParaRPr lang="hu-HU" sz="2400" dirty="0" smtClean="0">
              <a:solidFill>
                <a:prstClr val="black"/>
              </a:solidFill>
              <a:latin typeface="Calibri"/>
            </a:endParaRPr>
          </a:p>
          <a:p>
            <a:pPr fontAlgn="auto">
              <a:spcAft>
                <a:spcPts val="0"/>
              </a:spcAft>
            </a:pPr>
            <a:r>
              <a:rPr lang="hu-HU" sz="2400" dirty="0" smtClean="0">
                <a:solidFill>
                  <a:prstClr val="black"/>
                </a:solidFill>
                <a:latin typeface="Calibri"/>
              </a:rPr>
              <a:t>Pond </a:t>
            </a:r>
            <a:r>
              <a:rPr lang="hu-HU" sz="2400" dirty="0" err="1" smtClean="0">
                <a:solidFill>
                  <a:prstClr val="black"/>
                </a:solidFill>
                <a:latin typeface="Calibri"/>
              </a:rPr>
              <a:t>aquaculture</a:t>
            </a:r>
            <a:endParaRPr lang="en-US" sz="2400" dirty="0">
              <a:solidFill>
                <a:prstClr val="black"/>
              </a:solidFill>
              <a:latin typeface="Calibri"/>
            </a:endParaRPr>
          </a:p>
        </p:txBody>
      </p:sp>
      <p:sp>
        <p:nvSpPr>
          <p:cNvPr id="2" name="Szövegdoboz 1"/>
          <p:cNvSpPr txBox="1"/>
          <p:nvPr/>
        </p:nvSpPr>
        <p:spPr>
          <a:xfrm>
            <a:off x="421739" y="1361214"/>
            <a:ext cx="8260773" cy="5078313"/>
          </a:xfrm>
          <a:prstGeom prst="rect">
            <a:avLst/>
          </a:prstGeom>
          <a:noFill/>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r>
              <a:rPr lang="en-US" sz="1800" dirty="0" smtClean="0">
                <a:solidFill>
                  <a:prstClr val="black"/>
                </a:solidFill>
                <a:latin typeface="Calibri"/>
                <a:ea typeface="+mn-ea"/>
              </a:rPr>
              <a:t>Data from 3 countries: HU, SR and PL/CZ/RO (still have to be decided)</a:t>
            </a:r>
          </a:p>
          <a:p>
            <a:pPr marL="285750" indent="-285750" eaLnBrk="1" fontAlgn="auto" hangingPunct="1">
              <a:spcBef>
                <a:spcPts val="0"/>
              </a:spcBef>
              <a:spcAft>
                <a:spcPts val="0"/>
              </a:spcAft>
              <a:buFont typeface="Arial" panose="020B0604020202020204" pitchFamily="34" charset="0"/>
              <a:buChar char="•"/>
            </a:pPr>
            <a:endParaRPr lang="en-US" sz="1800" dirty="0" smtClean="0">
              <a:solidFill>
                <a:prstClr val="black"/>
              </a:solidFill>
              <a:latin typeface="Calibri"/>
              <a:ea typeface="+mn-ea"/>
            </a:endParaRPr>
          </a:p>
          <a:p>
            <a:pPr marL="285750" indent="-285750" eaLnBrk="1" fontAlgn="auto" hangingPunct="1">
              <a:spcBef>
                <a:spcPts val="0"/>
              </a:spcBef>
              <a:spcAft>
                <a:spcPts val="0"/>
              </a:spcAft>
              <a:buFont typeface="Arial" panose="020B0604020202020204" pitchFamily="34" charset="0"/>
              <a:buChar char="•"/>
            </a:pPr>
            <a:r>
              <a:rPr lang="en-US" sz="1800" dirty="0" smtClean="0">
                <a:solidFill>
                  <a:prstClr val="black"/>
                </a:solidFill>
                <a:latin typeface="Calibri"/>
                <a:ea typeface="+mn-ea"/>
              </a:rPr>
              <a:t>Assessment of differences in input/resource prices</a:t>
            </a:r>
          </a:p>
          <a:p>
            <a:pPr marL="742950" lvl="1" indent="-285750" eaLnBrk="1" fontAlgn="auto" hangingPunct="1">
              <a:spcBef>
                <a:spcPts val="0"/>
              </a:spcBef>
              <a:spcAft>
                <a:spcPts val="0"/>
              </a:spcAft>
              <a:buFont typeface="Arial" panose="020B0604020202020204" pitchFamily="34" charset="0"/>
              <a:buChar char="•"/>
            </a:pPr>
            <a:r>
              <a:rPr lang="en-US" sz="1800" dirty="0" smtClean="0">
                <a:solidFill>
                  <a:prstClr val="black"/>
                </a:solidFill>
                <a:latin typeface="Calibri"/>
                <a:ea typeface="+mn-ea"/>
              </a:rPr>
              <a:t>by region, location</a:t>
            </a:r>
          </a:p>
          <a:p>
            <a:pPr marL="742950" lvl="1" indent="-285750" eaLnBrk="1" fontAlgn="auto" hangingPunct="1">
              <a:spcBef>
                <a:spcPts val="0"/>
              </a:spcBef>
              <a:spcAft>
                <a:spcPts val="0"/>
              </a:spcAft>
              <a:buFont typeface="Arial" panose="020B0604020202020204" pitchFamily="34" charset="0"/>
              <a:buChar char="•"/>
            </a:pPr>
            <a:r>
              <a:rPr lang="en-US" sz="1800" dirty="0" smtClean="0">
                <a:solidFill>
                  <a:prstClr val="black"/>
                </a:solidFill>
                <a:latin typeface="Calibri"/>
                <a:ea typeface="+mn-ea"/>
              </a:rPr>
              <a:t>by distance to canals and other infrastructure</a:t>
            </a:r>
          </a:p>
          <a:p>
            <a:pPr lvl="1" eaLnBrk="1" fontAlgn="auto" hangingPunct="1">
              <a:spcBef>
                <a:spcPts val="0"/>
              </a:spcBef>
              <a:spcAft>
                <a:spcPts val="0"/>
              </a:spcAft>
            </a:pPr>
            <a:endParaRPr lang="en-US" sz="1800" dirty="0" smtClean="0">
              <a:solidFill>
                <a:prstClr val="black"/>
              </a:solidFill>
              <a:latin typeface="Calibri"/>
              <a:ea typeface="+mn-ea"/>
            </a:endParaRPr>
          </a:p>
          <a:p>
            <a:pPr marL="285750" indent="-285750" eaLnBrk="1" fontAlgn="auto" hangingPunct="1">
              <a:spcBef>
                <a:spcPts val="0"/>
              </a:spcBef>
              <a:spcAft>
                <a:spcPts val="0"/>
              </a:spcAft>
              <a:buFont typeface="Arial" panose="020B0604020202020204" pitchFamily="34" charset="0"/>
              <a:buChar char="•"/>
            </a:pPr>
            <a:r>
              <a:rPr lang="en-US" sz="1800" dirty="0" smtClean="0">
                <a:solidFill>
                  <a:prstClr val="black"/>
                </a:solidFill>
                <a:latin typeface="Calibri"/>
                <a:ea typeface="+mn-ea"/>
              </a:rPr>
              <a:t>Analysis of relationship between prevalent farming technologies and relative input prices</a:t>
            </a:r>
          </a:p>
          <a:p>
            <a:pPr marL="285750" indent="-285750" eaLnBrk="1" fontAlgn="auto" hangingPunct="1">
              <a:spcBef>
                <a:spcPts val="0"/>
              </a:spcBef>
              <a:spcAft>
                <a:spcPts val="0"/>
              </a:spcAft>
              <a:buFont typeface="Arial" panose="020B0604020202020204" pitchFamily="34" charset="0"/>
              <a:buChar char="•"/>
            </a:pPr>
            <a:endParaRPr lang="en-US" sz="1800" dirty="0" smtClean="0">
              <a:solidFill>
                <a:prstClr val="black"/>
              </a:solidFill>
              <a:latin typeface="Calibri"/>
              <a:ea typeface="+mn-ea"/>
            </a:endParaRPr>
          </a:p>
          <a:p>
            <a:pPr marL="285750" indent="-285750" eaLnBrk="1" fontAlgn="auto" hangingPunct="1">
              <a:spcBef>
                <a:spcPts val="0"/>
              </a:spcBef>
              <a:spcAft>
                <a:spcPts val="0"/>
              </a:spcAft>
              <a:buFont typeface="Arial" panose="020B0604020202020204" pitchFamily="34" charset="0"/>
              <a:buChar char="•"/>
            </a:pPr>
            <a:r>
              <a:rPr lang="en-US" sz="1800" dirty="0" smtClean="0">
                <a:solidFill>
                  <a:prstClr val="black"/>
                </a:solidFill>
                <a:latin typeface="Calibri"/>
                <a:ea typeface="+mn-ea"/>
              </a:rPr>
              <a:t>Analysis of non-market constraints for land and water (overlap with Task 2.1)</a:t>
            </a:r>
          </a:p>
          <a:p>
            <a:pPr marL="285750" indent="-285750" eaLnBrk="1" fontAlgn="auto" hangingPunct="1">
              <a:spcBef>
                <a:spcPts val="0"/>
              </a:spcBef>
              <a:spcAft>
                <a:spcPts val="0"/>
              </a:spcAft>
              <a:buFont typeface="Arial" panose="020B0604020202020204" pitchFamily="34" charset="0"/>
              <a:buChar char="•"/>
            </a:pPr>
            <a:endParaRPr lang="en-US" sz="1800" dirty="0" smtClean="0">
              <a:solidFill>
                <a:prstClr val="black"/>
              </a:solidFill>
              <a:latin typeface="Calibri"/>
              <a:ea typeface="+mn-ea"/>
            </a:endParaRPr>
          </a:p>
          <a:p>
            <a:pPr marL="285750" indent="-285750" eaLnBrk="1" fontAlgn="auto" hangingPunct="1">
              <a:spcBef>
                <a:spcPts val="0"/>
              </a:spcBef>
              <a:spcAft>
                <a:spcPts val="0"/>
              </a:spcAft>
              <a:buFont typeface="Arial" panose="020B0604020202020204" pitchFamily="34" charset="0"/>
              <a:buChar char="•"/>
            </a:pPr>
            <a:r>
              <a:rPr lang="en-US" sz="1800" dirty="0" smtClean="0">
                <a:solidFill>
                  <a:prstClr val="black"/>
                </a:solidFill>
                <a:latin typeface="Calibri"/>
                <a:ea typeface="+mn-ea"/>
              </a:rPr>
              <a:t>Review of factor productivity (land, water) for aquaculture and competing industries. Comparison between technologies and industries (overlap with Task 2.3)</a:t>
            </a:r>
          </a:p>
          <a:p>
            <a:pPr marL="285750" indent="-285750" eaLnBrk="1" fontAlgn="auto" hangingPunct="1">
              <a:spcBef>
                <a:spcPts val="0"/>
              </a:spcBef>
              <a:spcAft>
                <a:spcPts val="0"/>
              </a:spcAft>
              <a:buFont typeface="Arial" panose="020B0604020202020204" pitchFamily="34" charset="0"/>
              <a:buChar char="•"/>
            </a:pPr>
            <a:endParaRPr lang="en-US" sz="1800" dirty="0" smtClean="0">
              <a:solidFill>
                <a:prstClr val="black"/>
              </a:solidFill>
              <a:latin typeface="Calibri"/>
              <a:ea typeface="+mn-ea"/>
            </a:endParaRPr>
          </a:p>
          <a:p>
            <a:pPr marL="285750" indent="-285750" eaLnBrk="1" fontAlgn="auto" hangingPunct="1">
              <a:spcBef>
                <a:spcPts val="0"/>
              </a:spcBef>
              <a:spcAft>
                <a:spcPts val="0"/>
              </a:spcAft>
              <a:buFont typeface="Arial" panose="020B0604020202020204" pitchFamily="34" charset="0"/>
              <a:buChar char="•"/>
            </a:pPr>
            <a:r>
              <a:rPr lang="en-US" sz="1800" dirty="0" smtClean="0">
                <a:solidFill>
                  <a:prstClr val="black"/>
                </a:solidFill>
                <a:latin typeface="Calibri"/>
                <a:ea typeface="+mn-ea"/>
              </a:rPr>
              <a:t>Analysis of underlying principles that govern investors’ decision. </a:t>
            </a:r>
          </a:p>
          <a:p>
            <a:pPr marL="285750" indent="-285750" eaLnBrk="1" fontAlgn="auto" hangingPunct="1">
              <a:spcBef>
                <a:spcPts val="0"/>
              </a:spcBef>
              <a:spcAft>
                <a:spcPts val="0"/>
              </a:spcAft>
              <a:buFont typeface="Arial" panose="020B0604020202020204" pitchFamily="34" charset="0"/>
              <a:buChar char="•"/>
            </a:pPr>
            <a:endParaRPr lang="en-US" sz="1800" dirty="0" smtClean="0">
              <a:solidFill>
                <a:prstClr val="black"/>
              </a:solidFill>
              <a:latin typeface="Calibri"/>
              <a:ea typeface="+mn-ea"/>
            </a:endParaRPr>
          </a:p>
          <a:p>
            <a:pPr marL="285750" indent="-285750" eaLnBrk="1" fontAlgn="auto" hangingPunct="1">
              <a:spcBef>
                <a:spcPts val="0"/>
              </a:spcBef>
              <a:spcAft>
                <a:spcPts val="0"/>
              </a:spcAft>
              <a:buFont typeface="Arial" panose="020B0604020202020204" pitchFamily="34" charset="0"/>
              <a:buChar char="•"/>
            </a:pPr>
            <a:r>
              <a:rPr lang="en-US" sz="1800" dirty="0" smtClean="0">
                <a:solidFill>
                  <a:prstClr val="black"/>
                </a:solidFill>
                <a:latin typeface="Calibri"/>
                <a:ea typeface="+mn-ea"/>
              </a:rPr>
              <a:t>Assessment of viability of expansion in pond aquaculture</a:t>
            </a:r>
          </a:p>
          <a:p>
            <a:pPr marL="285750" indent="-285750" eaLnBrk="1" fontAlgn="auto" hangingPunct="1">
              <a:spcBef>
                <a:spcPts val="0"/>
              </a:spcBef>
              <a:spcAft>
                <a:spcPts val="0"/>
              </a:spcAft>
              <a:buFont typeface="Arial" panose="020B0604020202020204" pitchFamily="34" charset="0"/>
              <a:buChar char="•"/>
            </a:pPr>
            <a:endParaRPr lang="en-US" sz="1800" dirty="0">
              <a:solidFill>
                <a:prstClr val="black"/>
              </a:solidFill>
              <a:latin typeface="Calibri"/>
              <a:ea typeface="+mn-ea"/>
            </a:endParaRPr>
          </a:p>
        </p:txBody>
      </p:sp>
    </p:spTree>
    <p:extLst>
      <p:ext uri="{BB962C8B-B14F-4D97-AF65-F5344CB8AC3E}">
        <p14:creationId xmlns:p14="http://schemas.microsoft.com/office/powerpoint/2010/main" xmlns="" val="296729429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92162"/>
          </a:xfrm>
        </p:spPr>
        <p:txBody>
          <a:bodyPr>
            <a:noAutofit/>
          </a:bodyPr>
          <a:lstStyle/>
          <a:p>
            <a:r>
              <a:rPr lang="pt-PT" sz="3200" dirty="0" smtClean="0"/>
              <a:t>Economic and Market Issues</a:t>
            </a:r>
            <a:endParaRPr lang="en-GB" sz="3200" dirty="0"/>
          </a:p>
        </p:txBody>
      </p:sp>
      <p:sp>
        <p:nvSpPr>
          <p:cNvPr id="37" name="Rectangle 7"/>
          <p:cNvSpPr>
            <a:spLocks noChangeArrowheads="1"/>
          </p:cNvSpPr>
          <p:nvPr/>
        </p:nvSpPr>
        <p:spPr bwMode="auto">
          <a:xfrm>
            <a:off x="235754" y="5940018"/>
            <a:ext cx="8681436" cy="646331"/>
          </a:xfrm>
          <a:prstGeom prst="rect">
            <a:avLst/>
          </a:prstGeom>
          <a:noFill/>
          <a:ln w="9525">
            <a:noFill/>
            <a:miter lim="800000"/>
            <a:headEnd/>
            <a:tailEnd/>
          </a:ln>
        </p:spPr>
        <p:txBody>
          <a:bodyPr wrap="square">
            <a:spAutoFit/>
          </a:bodyPr>
          <a:lstStyle/>
          <a:p>
            <a:pPr fontAlgn="auto">
              <a:spcBef>
                <a:spcPts val="0"/>
              </a:spcBef>
              <a:spcAft>
                <a:spcPts val="0"/>
              </a:spcAft>
            </a:pPr>
            <a:r>
              <a:rPr lang="pt-PT" sz="1800" b="1" dirty="0" smtClean="0">
                <a:solidFill>
                  <a:srgbClr val="408000"/>
                </a:solidFill>
                <a:latin typeface="Trebuchet MS" pitchFamily="34" charset="0"/>
                <a:ea typeface="ＭＳ Ｐゴシック"/>
              </a:rPr>
              <a:t>AquaSpace will group these aspects into an investor-appeal index, which will include both policy and economic components.</a:t>
            </a:r>
            <a:endParaRPr lang="en-US" sz="1800" b="1" dirty="0">
              <a:solidFill>
                <a:srgbClr val="408000"/>
              </a:solidFill>
              <a:latin typeface="Trebuchet MS" pitchFamily="34" charset="0"/>
              <a:ea typeface="ＭＳ Ｐゴシック"/>
            </a:endParaRPr>
          </a:p>
        </p:txBody>
      </p:sp>
      <p:sp>
        <p:nvSpPr>
          <p:cNvPr id="20" name="TextBox 5"/>
          <p:cNvSpPr txBox="1">
            <a:spLocks noChangeArrowheads="1"/>
          </p:cNvSpPr>
          <p:nvPr/>
        </p:nvSpPr>
        <p:spPr bwMode="auto">
          <a:xfrm>
            <a:off x="107506" y="1268790"/>
            <a:ext cx="8929718" cy="4158061"/>
          </a:xfrm>
          <a:prstGeom prst="rect">
            <a:avLst/>
          </a:prstGeom>
          <a:noFill/>
          <a:ln w="9525">
            <a:noFill/>
            <a:miter lim="800000"/>
            <a:headEnd/>
            <a:tailEnd/>
          </a:ln>
        </p:spPr>
        <p:txBody>
          <a:bodyPr wrap="square">
            <a:spAutoFit/>
          </a:bodyPr>
          <a:lstStyle/>
          <a:p>
            <a:pPr marL="285750" indent="-285750" eaLnBrk="1" hangingPunct="1">
              <a:lnSpc>
                <a:spcPct val="90000"/>
              </a:lnSpc>
              <a:spcBef>
                <a:spcPct val="30000"/>
              </a:spcBef>
              <a:spcAft>
                <a:spcPts val="600"/>
              </a:spcAft>
              <a:buClr>
                <a:srgbClr val="000000"/>
              </a:buClr>
              <a:buSzPct val="102000"/>
              <a:buFont typeface="Arial" pitchFamily="34" charset="0"/>
              <a:buChar char="•"/>
            </a:pPr>
            <a:r>
              <a:rPr lang="en-GB" sz="2200" dirty="0" smtClean="0">
                <a:solidFill>
                  <a:srgbClr val="000000"/>
                </a:solidFill>
                <a:cs typeface="Arial" pitchFamily="34" charset="0"/>
              </a:rPr>
              <a:t>Competitiveness of European production on price : quality;</a:t>
            </a:r>
            <a:endParaRPr lang="pt-PT" sz="2200" dirty="0" smtClean="0">
              <a:solidFill>
                <a:srgbClr val="000000"/>
              </a:solidFill>
              <a:cs typeface="Arial" pitchFamily="34" charset="0"/>
            </a:endParaRPr>
          </a:p>
          <a:p>
            <a:pPr marL="285750" indent="-285750" eaLnBrk="1" hangingPunct="1">
              <a:lnSpc>
                <a:spcPct val="90000"/>
              </a:lnSpc>
              <a:spcBef>
                <a:spcPct val="30000"/>
              </a:spcBef>
              <a:spcAft>
                <a:spcPts val="600"/>
              </a:spcAft>
              <a:buClr>
                <a:srgbClr val="000000"/>
              </a:buClr>
              <a:buSzPct val="102000"/>
              <a:buFont typeface="Arial" pitchFamily="34" charset="0"/>
              <a:buChar char="•"/>
            </a:pPr>
            <a:r>
              <a:rPr lang="en-GB" sz="2200" dirty="0" smtClean="0">
                <a:solidFill>
                  <a:srgbClr val="000000"/>
                </a:solidFill>
                <a:cs typeface="Arial" pitchFamily="34" charset="0"/>
              </a:rPr>
              <a:t>European costs are high compared to Asia and South America, partly due to labour costs, and partly due to environmental regulation;</a:t>
            </a:r>
          </a:p>
          <a:p>
            <a:pPr marL="285750" indent="-285750" eaLnBrk="1" hangingPunct="1">
              <a:lnSpc>
                <a:spcPct val="90000"/>
              </a:lnSpc>
              <a:spcBef>
                <a:spcPct val="30000"/>
              </a:spcBef>
              <a:spcAft>
                <a:spcPts val="600"/>
              </a:spcAft>
              <a:buClr>
                <a:srgbClr val="000000"/>
              </a:buClr>
              <a:buSzPct val="102000"/>
              <a:buFont typeface="Arial" pitchFamily="34" charset="0"/>
              <a:buChar char="•"/>
            </a:pPr>
            <a:r>
              <a:rPr lang="en-US" sz="2200" dirty="0" smtClean="0">
                <a:solidFill>
                  <a:srgbClr val="000000"/>
                </a:solidFill>
                <a:cs typeface="Arial" pitchFamily="34" charset="0"/>
              </a:rPr>
              <a:t>Competition for inshore and inland space drives aquaculture offshore;</a:t>
            </a:r>
          </a:p>
          <a:p>
            <a:pPr marL="285750" indent="-285750" eaLnBrk="1" hangingPunct="1">
              <a:lnSpc>
                <a:spcPct val="90000"/>
              </a:lnSpc>
              <a:spcBef>
                <a:spcPct val="30000"/>
              </a:spcBef>
              <a:spcAft>
                <a:spcPts val="600"/>
              </a:spcAft>
              <a:buClr>
                <a:srgbClr val="000000"/>
              </a:buClr>
              <a:buSzPct val="102000"/>
              <a:buFont typeface="Arial" pitchFamily="34" charset="0"/>
              <a:buChar char="•"/>
            </a:pPr>
            <a:r>
              <a:rPr lang="en-US" sz="2200" dirty="0" smtClean="0">
                <a:solidFill>
                  <a:srgbClr val="000000"/>
                </a:solidFill>
                <a:cs typeface="Arial" pitchFamily="34" charset="0"/>
              </a:rPr>
              <a:t>Although </a:t>
            </a:r>
            <a:r>
              <a:rPr lang="en-US" sz="2200" dirty="0" err="1" smtClean="0">
                <a:solidFill>
                  <a:srgbClr val="000000"/>
                </a:solidFill>
                <a:cs typeface="Arial" pitchFamily="34" charset="0"/>
              </a:rPr>
              <a:t>AquaSpace</a:t>
            </a:r>
            <a:r>
              <a:rPr lang="en-US" sz="2200" dirty="0" smtClean="0">
                <a:solidFill>
                  <a:srgbClr val="000000"/>
                </a:solidFill>
                <a:cs typeface="Arial" pitchFamily="34" charset="0"/>
              </a:rPr>
              <a:t> is focused on site selection, we need to consider how much can be grown at a site, i.e. carrying capacity, because that conditions economic viability;</a:t>
            </a:r>
          </a:p>
          <a:p>
            <a:pPr marL="285750" indent="-285750" eaLnBrk="1" hangingPunct="1">
              <a:lnSpc>
                <a:spcPct val="90000"/>
              </a:lnSpc>
              <a:spcBef>
                <a:spcPct val="30000"/>
              </a:spcBef>
              <a:spcAft>
                <a:spcPts val="600"/>
              </a:spcAft>
              <a:buClr>
                <a:srgbClr val="000000"/>
              </a:buClr>
              <a:buSzPct val="102000"/>
              <a:buFont typeface="Arial" pitchFamily="34" charset="0"/>
              <a:buChar char="•"/>
            </a:pPr>
            <a:r>
              <a:rPr lang="en-US" sz="2200" dirty="0" smtClean="0">
                <a:solidFill>
                  <a:srgbClr val="000000"/>
                </a:solidFill>
                <a:cs typeface="Arial" pitchFamily="34" charset="0"/>
              </a:rPr>
              <a:t>For industry to develop it needs financial and regulatory instruments that shorten time to market, reduce costs, and provide capital;  </a:t>
            </a:r>
            <a:endParaRPr lang="en-GB" sz="2200" dirty="0" smtClean="0">
              <a:solidFill>
                <a:srgbClr val="000000"/>
              </a:solidFill>
              <a:cs typeface="Arial" pitchFamily="34"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2"/>
          <p:cNvSpPr>
            <a:spLocks noGrp="1"/>
          </p:cNvSpPr>
          <p:nvPr>
            <p:ph type="title"/>
          </p:nvPr>
        </p:nvSpPr>
        <p:spPr>
          <a:xfrm>
            <a:off x="642938" y="71438"/>
            <a:ext cx="7772400" cy="857250"/>
          </a:xfrm>
        </p:spPr>
        <p:txBody>
          <a:bodyPr/>
          <a:lstStyle/>
          <a:p>
            <a:pPr eaLnBrk="1" hangingPunct="1"/>
            <a:r>
              <a:rPr lang="en-US" sz="3200" smtClean="0"/>
              <a:t>Offshore aquaculture</a:t>
            </a:r>
          </a:p>
        </p:txBody>
      </p:sp>
      <p:sp>
        <p:nvSpPr>
          <p:cNvPr id="50180" name="Rectangle 7"/>
          <p:cNvSpPr>
            <a:spLocks noChangeArrowheads="1"/>
          </p:cNvSpPr>
          <p:nvPr/>
        </p:nvSpPr>
        <p:spPr bwMode="auto">
          <a:xfrm>
            <a:off x="285750" y="976343"/>
            <a:ext cx="8572500" cy="452437"/>
          </a:xfrm>
          <a:prstGeom prst="rect">
            <a:avLst/>
          </a:prstGeom>
          <a:noFill/>
          <a:ln w="9525">
            <a:noFill/>
            <a:miter lim="800000"/>
            <a:headEnd/>
            <a:tailEnd/>
          </a:ln>
        </p:spPr>
        <p:txBody>
          <a:bodyPr>
            <a:spAutoFit/>
          </a:bodyPr>
          <a:lstStyle/>
          <a:p>
            <a:pPr algn="just">
              <a:lnSpc>
                <a:spcPct val="130000"/>
              </a:lnSpc>
            </a:pPr>
            <a:r>
              <a:rPr lang="en-GB" sz="1800" b="1">
                <a:solidFill>
                  <a:srgbClr val="408000"/>
                </a:solidFill>
                <a:latin typeface="Trebuchet MS" pitchFamily="34" charset="0"/>
                <a:ea typeface="ＭＳ Ｐゴシック"/>
                <a:cs typeface="Arial" pitchFamily="34" charset="0"/>
              </a:rPr>
              <a:t>UK has120,000 km</a:t>
            </a:r>
            <a:r>
              <a:rPr lang="en-GB" sz="1800" b="1" baseline="30000">
                <a:solidFill>
                  <a:srgbClr val="408000"/>
                </a:solidFill>
                <a:latin typeface="Trebuchet MS" pitchFamily="34" charset="0"/>
                <a:ea typeface="ＭＳ Ｐゴシック"/>
                <a:cs typeface="Arial" pitchFamily="34" charset="0"/>
              </a:rPr>
              <a:t>2</a:t>
            </a:r>
            <a:r>
              <a:rPr lang="en-GB" sz="1800" b="1">
                <a:solidFill>
                  <a:srgbClr val="408000"/>
                </a:solidFill>
                <a:latin typeface="Trebuchet MS" pitchFamily="34" charset="0"/>
                <a:ea typeface="ＭＳ Ｐゴシック"/>
                <a:cs typeface="Arial" pitchFamily="34" charset="0"/>
              </a:rPr>
              <a:t> that meet  criteria for cages, longlines,and 25nm to port</a:t>
            </a:r>
            <a:endParaRPr lang="en-US" sz="1800" b="1" baseline="30000">
              <a:solidFill>
                <a:srgbClr val="000000"/>
              </a:solidFill>
              <a:latin typeface="Trebuchet MS" pitchFamily="34" charset="0"/>
              <a:ea typeface="ＭＳ Ｐゴシック"/>
              <a:cs typeface="Arial" pitchFamily="34" charset="0"/>
            </a:endParaRPr>
          </a:p>
        </p:txBody>
      </p:sp>
      <p:sp>
        <p:nvSpPr>
          <p:cNvPr id="50181" name="Rectangle 10"/>
          <p:cNvSpPr>
            <a:spLocks noChangeArrowheads="1"/>
          </p:cNvSpPr>
          <p:nvPr/>
        </p:nvSpPr>
        <p:spPr bwMode="auto">
          <a:xfrm>
            <a:off x="785813" y="714375"/>
            <a:ext cx="8143875" cy="369888"/>
          </a:xfrm>
          <a:prstGeom prst="rect">
            <a:avLst/>
          </a:prstGeom>
          <a:noFill/>
          <a:ln w="9525">
            <a:noFill/>
            <a:miter lim="800000"/>
            <a:headEnd/>
            <a:tailEnd/>
          </a:ln>
        </p:spPr>
        <p:txBody>
          <a:bodyPr>
            <a:spAutoFit/>
          </a:bodyPr>
          <a:lstStyle/>
          <a:p>
            <a:r>
              <a:rPr lang="en-GB" sz="1800">
                <a:solidFill>
                  <a:srgbClr val="000000"/>
                </a:solidFill>
                <a:ea typeface="ＭＳ Ｐゴシック"/>
                <a:cs typeface="Arial" pitchFamily="34" charset="0"/>
              </a:rPr>
              <a:t>Areas within 25 nautical miles (46.3 km) of a port</a:t>
            </a:r>
            <a:endParaRPr lang="en-US" sz="1800">
              <a:solidFill>
                <a:srgbClr val="000000"/>
              </a:solidFill>
              <a:ea typeface="ＭＳ Ｐゴシック"/>
              <a:cs typeface="Arial" pitchFamily="34" charset="0"/>
            </a:endParaRPr>
          </a:p>
        </p:txBody>
      </p:sp>
      <p:sp>
        <p:nvSpPr>
          <p:cNvPr id="50182" name="Rectangle 18"/>
          <p:cNvSpPr>
            <a:spLocks noChangeArrowheads="1"/>
          </p:cNvSpPr>
          <p:nvPr/>
        </p:nvSpPr>
        <p:spPr bwMode="auto">
          <a:xfrm>
            <a:off x="71438" y="6334155"/>
            <a:ext cx="2571750" cy="461963"/>
          </a:xfrm>
          <a:prstGeom prst="rect">
            <a:avLst/>
          </a:prstGeom>
          <a:noFill/>
          <a:ln w="9525">
            <a:noFill/>
            <a:miter lim="800000"/>
            <a:headEnd/>
            <a:tailEnd/>
          </a:ln>
        </p:spPr>
        <p:txBody>
          <a:bodyPr>
            <a:spAutoFit/>
          </a:bodyPr>
          <a:lstStyle/>
          <a:p>
            <a:r>
              <a:rPr lang="en-GB" sz="1200" i="1">
                <a:solidFill>
                  <a:srgbClr val="000000"/>
                </a:solidFill>
                <a:ea typeface="ＭＳ Ｐゴシック"/>
                <a:cs typeface="Arial" pitchFamily="34" charset="0"/>
              </a:rPr>
              <a:t>Kapetsky et al., 2010. FAO Workshop, Rome, 2010.</a:t>
            </a:r>
            <a:endParaRPr lang="en-US" sz="1200" i="1">
              <a:solidFill>
                <a:srgbClr val="000000"/>
              </a:solidFill>
              <a:ea typeface="ＭＳ Ｐゴシック"/>
              <a:cs typeface="Arial" pitchFamily="34" charset="0"/>
            </a:endParaRPr>
          </a:p>
        </p:txBody>
      </p:sp>
      <p:pic>
        <p:nvPicPr>
          <p:cNvPr id="50183" name="Picture 2"/>
          <p:cNvPicPr>
            <a:picLocks noChangeAspect="1" noChangeArrowheads="1"/>
          </p:cNvPicPr>
          <p:nvPr/>
        </p:nvPicPr>
        <p:blipFill>
          <a:blip r:embed="rId3" cstate="print"/>
          <a:srcRect b="3693"/>
          <a:stretch>
            <a:fillRect/>
          </a:stretch>
        </p:blipFill>
        <p:spPr bwMode="auto">
          <a:xfrm>
            <a:off x="285752" y="1428750"/>
            <a:ext cx="8715375" cy="4857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0"/>
          <p:cNvGrpSpPr/>
          <p:nvPr/>
        </p:nvGrpSpPr>
        <p:grpSpPr>
          <a:xfrm>
            <a:off x="2449543" y="117498"/>
            <a:ext cx="6480175" cy="6526212"/>
            <a:chOff x="863600" y="71438"/>
            <a:chExt cx="6480175" cy="6526212"/>
          </a:xfrm>
        </p:grpSpPr>
        <p:sp>
          <p:nvSpPr>
            <p:cNvPr id="112" name="128 Rectángulo"/>
            <p:cNvSpPr/>
            <p:nvPr/>
          </p:nvSpPr>
          <p:spPr>
            <a:xfrm>
              <a:off x="863600" y="1773238"/>
              <a:ext cx="6480175" cy="3527425"/>
            </a:xfrm>
            <a:prstGeom prst="rect">
              <a:avLst/>
            </a:prstGeom>
            <a:solidFill>
              <a:schemeClr val="bg1"/>
            </a:solid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000">
                <a:solidFill>
                  <a:srgbClr val="FFFFFF"/>
                </a:solidFill>
                <a:cs typeface="Arial" pitchFamily="34" charset="0"/>
              </a:endParaRPr>
            </a:p>
          </p:txBody>
        </p:sp>
        <p:sp>
          <p:nvSpPr>
            <p:cNvPr id="113" name="136 Rectángulo"/>
            <p:cNvSpPr/>
            <p:nvPr/>
          </p:nvSpPr>
          <p:spPr>
            <a:xfrm>
              <a:off x="863600" y="5276850"/>
              <a:ext cx="6480175" cy="1320800"/>
            </a:xfrm>
            <a:prstGeom prst="rect">
              <a:avLst/>
            </a:prstGeom>
            <a:solidFill>
              <a:schemeClr val="bg1"/>
            </a:solid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000" dirty="0">
                <a:solidFill>
                  <a:srgbClr val="FFFFFF"/>
                </a:solidFill>
                <a:cs typeface="Arial" pitchFamily="34" charset="0"/>
              </a:endParaRPr>
            </a:p>
          </p:txBody>
        </p:sp>
        <p:sp>
          <p:nvSpPr>
            <p:cNvPr id="114" name="127 Rectángulo"/>
            <p:cNvSpPr/>
            <p:nvPr/>
          </p:nvSpPr>
          <p:spPr>
            <a:xfrm>
              <a:off x="863600" y="71438"/>
              <a:ext cx="6480175" cy="1727200"/>
            </a:xfrm>
            <a:prstGeom prst="rect">
              <a:avLst/>
            </a:prstGeom>
            <a:solidFill>
              <a:schemeClr val="bg1"/>
            </a:solid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000">
                <a:solidFill>
                  <a:srgbClr val="FFFFFF"/>
                </a:solidFill>
                <a:cs typeface="Arial" pitchFamily="34" charset="0"/>
              </a:endParaRPr>
            </a:p>
          </p:txBody>
        </p:sp>
        <p:sp>
          <p:nvSpPr>
            <p:cNvPr id="115" name="AutoShape 2"/>
            <p:cNvSpPr>
              <a:spLocks noChangeArrowheads="1"/>
            </p:cNvSpPr>
            <p:nvPr/>
          </p:nvSpPr>
          <p:spPr bwMode="auto">
            <a:xfrm>
              <a:off x="917575" y="211138"/>
              <a:ext cx="1908175" cy="431800"/>
            </a:xfrm>
            <a:prstGeom prst="flowChartInputOutput">
              <a:avLst/>
            </a:prstGeom>
            <a:solidFill>
              <a:srgbClr val="FFFFFF"/>
            </a:solidFill>
            <a:ln w="9525">
              <a:solidFill>
                <a:schemeClr val="tx1"/>
              </a:solidFill>
              <a:miter lim="800000"/>
              <a:headEnd/>
              <a:tailEnd/>
            </a:ln>
          </p:spPr>
          <p:txBody>
            <a:bodyPr/>
            <a:lstStyle/>
            <a:p>
              <a:endParaRPr lang="en-US" sz="1000">
                <a:solidFill>
                  <a:srgbClr val="000000"/>
                </a:solidFill>
                <a:ea typeface="ＭＳ Ｐゴシック"/>
              </a:endParaRPr>
            </a:p>
          </p:txBody>
        </p:sp>
        <p:sp>
          <p:nvSpPr>
            <p:cNvPr id="116" name="Text Box 3"/>
            <p:cNvSpPr txBox="1">
              <a:spLocks noChangeArrowheads="1"/>
            </p:cNvSpPr>
            <p:nvPr/>
          </p:nvSpPr>
          <p:spPr bwMode="auto">
            <a:xfrm>
              <a:off x="1258888" y="292100"/>
              <a:ext cx="1152525" cy="246063"/>
            </a:xfrm>
            <a:prstGeom prst="rect">
              <a:avLst/>
            </a:prstGeom>
            <a:noFill/>
            <a:ln w="9525">
              <a:noFill/>
              <a:miter lim="800000"/>
              <a:headEnd/>
              <a:tailEnd/>
            </a:ln>
          </p:spPr>
          <p:txBody>
            <a:bodyPr/>
            <a:lstStyle/>
            <a:p>
              <a:pPr algn="ctr">
                <a:spcAft>
                  <a:spcPts val="1000"/>
                </a:spcAft>
              </a:pPr>
              <a:r>
                <a:rPr lang="en-US" sz="1000">
                  <a:solidFill>
                    <a:srgbClr val="000000"/>
                  </a:solidFill>
                  <a:ea typeface="ＭＳ Ｐゴシック"/>
                </a:rPr>
                <a:t>Legal constraints</a:t>
              </a:r>
            </a:p>
          </p:txBody>
        </p:sp>
        <p:sp>
          <p:nvSpPr>
            <p:cNvPr id="117" name="AutoShape 4"/>
            <p:cNvSpPr>
              <a:spLocks noChangeArrowheads="1"/>
            </p:cNvSpPr>
            <p:nvPr/>
          </p:nvSpPr>
          <p:spPr bwMode="auto">
            <a:xfrm>
              <a:off x="917575" y="1211263"/>
              <a:ext cx="1908175" cy="431800"/>
            </a:xfrm>
            <a:prstGeom prst="flowChartInputOutput">
              <a:avLst/>
            </a:prstGeom>
            <a:solidFill>
              <a:srgbClr val="FFFFFF"/>
            </a:solidFill>
            <a:ln w="9525">
              <a:solidFill>
                <a:srgbClr val="000000"/>
              </a:solidFill>
              <a:miter lim="800000"/>
              <a:headEnd/>
              <a:tailEnd/>
            </a:ln>
          </p:spPr>
          <p:txBody>
            <a:bodyPr/>
            <a:lstStyle/>
            <a:p>
              <a:endParaRPr lang="en-US" sz="1000">
                <a:solidFill>
                  <a:srgbClr val="000000"/>
                </a:solidFill>
                <a:ea typeface="ＭＳ Ｐゴシック"/>
              </a:endParaRPr>
            </a:p>
          </p:txBody>
        </p:sp>
        <p:sp>
          <p:nvSpPr>
            <p:cNvPr id="118" name="Text Box 5"/>
            <p:cNvSpPr txBox="1">
              <a:spLocks noChangeArrowheads="1"/>
            </p:cNvSpPr>
            <p:nvPr/>
          </p:nvSpPr>
          <p:spPr bwMode="auto">
            <a:xfrm>
              <a:off x="1331913" y="1309688"/>
              <a:ext cx="1152525" cy="247650"/>
            </a:xfrm>
            <a:prstGeom prst="rect">
              <a:avLst/>
            </a:prstGeom>
            <a:noFill/>
            <a:ln w="9525">
              <a:noFill/>
              <a:miter lim="800000"/>
              <a:headEnd/>
              <a:tailEnd/>
            </a:ln>
          </p:spPr>
          <p:txBody>
            <a:bodyPr/>
            <a:lstStyle/>
            <a:p>
              <a:pPr algn="ctr">
                <a:spcAft>
                  <a:spcPts val="1000"/>
                </a:spcAft>
              </a:pPr>
              <a:r>
                <a:rPr lang="en-US" sz="1000">
                  <a:solidFill>
                    <a:srgbClr val="000000"/>
                  </a:solidFill>
                  <a:ea typeface="ＭＳ Ｐゴシック"/>
                </a:rPr>
                <a:t>Use conflicts</a:t>
              </a:r>
            </a:p>
          </p:txBody>
        </p:sp>
        <p:cxnSp>
          <p:nvCxnSpPr>
            <p:cNvPr id="119" name="AutoShape 6"/>
            <p:cNvCxnSpPr>
              <a:cxnSpLocks noChangeShapeType="1"/>
            </p:cNvCxnSpPr>
            <p:nvPr/>
          </p:nvCxnSpPr>
          <p:spPr bwMode="auto">
            <a:xfrm>
              <a:off x="2627313" y="434975"/>
              <a:ext cx="227012" cy="0"/>
            </a:xfrm>
            <a:prstGeom prst="straightConnector1">
              <a:avLst/>
            </a:prstGeom>
            <a:noFill/>
            <a:ln w="9525">
              <a:solidFill>
                <a:srgbClr val="000000"/>
              </a:solidFill>
              <a:round/>
              <a:headEnd/>
              <a:tailEnd/>
            </a:ln>
          </p:spPr>
        </p:cxnSp>
        <p:cxnSp>
          <p:nvCxnSpPr>
            <p:cNvPr id="120" name="AutoShape 7"/>
            <p:cNvCxnSpPr>
              <a:cxnSpLocks noChangeShapeType="1"/>
            </p:cNvCxnSpPr>
            <p:nvPr/>
          </p:nvCxnSpPr>
          <p:spPr bwMode="auto">
            <a:xfrm>
              <a:off x="2627313" y="1436688"/>
              <a:ext cx="230187" cy="0"/>
            </a:xfrm>
            <a:prstGeom prst="straightConnector1">
              <a:avLst/>
            </a:prstGeom>
            <a:noFill/>
            <a:ln w="9525">
              <a:solidFill>
                <a:srgbClr val="000000"/>
              </a:solidFill>
              <a:round/>
              <a:headEnd/>
              <a:tailEnd/>
            </a:ln>
          </p:spPr>
        </p:cxnSp>
        <p:cxnSp>
          <p:nvCxnSpPr>
            <p:cNvPr id="121" name="AutoShape 9"/>
            <p:cNvCxnSpPr>
              <a:cxnSpLocks noChangeShapeType="1"/>
            </p:cNvCxnSpPr>
            <p:nvPr/>
          </p:nvCxnSpPr>
          <p:spPr bwMode="auto">
            <a:xfrm>
              <a:off x="2857500" y="785813"/>
              <a:ext cx="496888" cy="0"/>
            </a:xfrm>
            <a:prstGeom prst="straightConnector1">
              <a:avLst/>
            </a:prstGeom>
            <a:noFill/>
            <a:ln w="9525">
              <a:solidFill>
                <a:srgbClr val="000000"/>
              </a:solidFill>
              <a:round/>
              <a:headEnd/>
              <a:tailEnd type="triangle" w="med" len="med"/>
            </a:ln>
          </p:spPr>
        </p:cxnSp>
        <p:sp>
          <p:nvSpPr>
            <p:cNvPr id="122" name="Text Box 3"/>
            <p:cNvSpPr txBox="1">
              <a:spLocks noChangeArrowheads="1"/>
            </p:cNvSpPr>
            <p:nvPr/>
          </p:nvSpPr>
          <p:spPr bwMode="auto">
            <a:xfrm>
              <a:off x="3357563" y="577850"/>
              <a:ext cx="1260475" cy="246063"/>
            </a:xfrm>
            <a:prstGeom prst="rect">
              <a:avLst/>
            </a:prstGeom>
            <a:noFill/>
            <a:ln w="9525">
              <a:noFill/>
              <a:miter lim="800000"/>
              <a:headEnd/>
              <a:tailEnd/>
            </a:ln>
          </p:spPr>
          <p:txBody>
            <a:bodyPr/>
            <a:lstStyle/>
            <a:p>
              <a:pPr algn="ctr">
                <a:spcAft>
                  <a:spcPts val="1000"/>
                </a:spcAft>
              </a:pPr>
              <a:r>
                <a:rPr lang="en-US" sz="1000" dirty="0" smtClean="0">
                  <a:solidFill>
                    <a:srgbClr val="000000"/>
                  </a:solidFill>
                  <a:ea typeface="ＭＳ Ｐゴシック"/>
                </a:rPr>
                <a:t>Generation of constraint maps</a:t>
              </a:r>
              <a:endParaRPr lang="en-US" sz="1000" dirty="0">
                <a:solidFill>
                  <a:srgbClr val="000000"/>
                </a:solidFill>
                <a:ea typeface="ＭＳ Ｐゴシック"/>
              </a:endParaRPr>
            </a:p>
          </p:txBody>
        </p:sp>
        <p:sp>
          <p:nvSpPr>
            <p:cNvPr id="123" name="Text Box 3"/>
            <p:cNvSpPr txBox="1">
              <a:spLocks noChangeArrowheads="1"/>
            </p:cNvSpPr>
            <p:nvPr/>
          </p:nvSpPr>
          <p:spPr bwMode="auto">
            <a:xfrm>
              <a:off x="5500688" y="176213"/>
              <a:ext cx="1785937" cy="246062"/>
            </a:xfrm>
            <a:prstGeom prst="rect">
              <a:avLst/>
            </a:prstGeom>
            <a:noFill/>
            <a:ln w="9525">
              <a:noFill/>
              <a:miter lim="800000"/>
              <a:headEnd/>
              <a:tailEnd/>
            </a:ln>
          </p:spPr>
          <p:txBody>
            <a:bodyPr/>
            <a:lstStyle/>
            <a:p>
              <a:pPr algn="ctr">
                <a:spcAft>
                  <a:spcPts val="1000"/>
                </a:spcAft>
              </a:pPr>
              <a:r>
                <a:rPr lang="en-US" sz="1000">
                  <a:solidFill>
                    <a:srgbClr val="000000"/>
                  </a:solidFill>
                  <a:ea typeface="ＭＳ Ｐゴシック"/>
                </a:rPr>
                <a:t>Geographic area selection</a:t>
              </a:r>
            </a:p>
          </p:txBody>
        </p:sp>
        <p:cxnSp>
          <p:nvCxnSpPr>
            <p:cNvPr id="124" name="22 Conector recto"/>
            <p:cNvCxnSpPr/>
            <p:nvPr/>
          </p:nvCxnSpPr>
          <p:spPr>
            <a:xfrm rot="5400000">
              <a:off x="2351881" y="932657"/>
              <a:ext cx="10080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5" name="23 Proceso"/>
            <p:cNvSpPr/>
            <p:nvPr/>
          </p:nvSpPr>
          <p:spPr>
            <a:xfrm>
              <a:off x="5553075" y="642938"/>
              <a:ext cx="1619250" cy="323850"/>
            </a:xfrm>
            <a:prstGeom prst="flowChartProcess">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00">
                <a:solidFill>
                  <a:srgbClr val="FFFFFF"/>
                </a:solidFill>
                <a:cs typeface="Arial" pitchFamily="34" charset="0"/>
              </a:endParaRPr>
            </a:p>
          </p:txBody>
        </p:sp>
        <p:sp>
          <p:nvSpPr>
            <p:cNvPr id="126" name="Text Box 3"/>
            <p:cNvSpPr txBox="1">
              <a:spLocks noChangeArrowheads="1"/>
            </p:cNvSpPr>
            <p:nvPr/>
          </p:nvSpPr>
          <p:spPr bwMode="auto">
            <a:xfrm>
              <a:off x="5500688" y="642938"/>
              <a:ext cx="1785937" cy="246062"/>
            </a:xfrm>
            <a:prstGeom prst="rect">
              <a:avLst/>
            </a:prstGeom>
            <a:noFill/>
            <a:ln w="9525">
              <a:noFill/>
              <a:miter lim="800000"/>
              <a:headEnd/>
              <a:tailEnd/>
            </a:ln>
          </p:spPr>
          <p:txBody>
            <a:bodyPr/>
            <a:lstStyle/>
            <a:p>
              <a:pPr algn="ctr">
                <a:spcAft>
                  <a:spcPts val="1000"/>
                </a:spcAft>
              </a:pPr>
              <a:r>
                <a:rPr lang="en-US" sz="1000">
                  <a:solidFill>
                    <a:srgbClr val="000000"/>
                  </a:solidFill>
                  <a:ea typeface="ＭＳ Ｐゴシック"/>
                </a:rPr>
                <a:t>Base map generation</a:t>
              </a:r>
            </a:p>
          </p:txBody>
        </p:sp>
        <p:cxnSp>
          <p:nvCxnSpPr>
            <p:cNvPr id="127" name="AutoShape 9"/>
            <p:cNvCxnSpPr>
              <a:cxnSpLocks noChangeShapeType="1"/>
            </p:cNvCxnSpPr>
            <p:nvPr/>
          </p:nvCxnSpPr>
          <p:spPr bwMode="auto">
            <a:xfrm flipH="1">
              <a:off x="4978400" y="785813"/>
              <a:ext cx="576263" cy="0"/>
            </a:xfrm>
            <a:prstGeom prst="straightConnector1">
              <a:avLst/>
            </a:prstGeom>
            <a:noFill/>
            <a:ln w="9525">
              <a:solidFill>
                <a:srgbClr val="000000"/>
              </a:solidFill>
              <a:round/>
              <a:headEnd/>
              <a:tailEnd type="triangle" w="med" len="med"/>
            </a:ln>
          </p:spPr>
        </p:cxnSp>
        <p:cxnSp>
          <p:nvCxnSpPr>
            <p:cNvPr id="128" name="AutoShape 9"/>
            <p:cNvCxnSpPr>
              <a:cxnSpLocks noChangeShapeType="1"/>
            </p:cNvCxnSpPr>
            <p:nvPr/>
          </p:nvCxnSpPr>
          <p:spPr bwMode="auto">
            <a:xfrm rot="16200000" flipH="1">
              <a:off x="6268244" y="553244"/>
              <a:ext cx="179388" cy="0"/>
            </a:xfrm>
            <a:prstGeom prst="straightConnector1">
              <a:avLst/>
            </a:prstGeom>
            <a:noFill/>
            <a:ln w="9525">
              <a:solidFill>
                <a:srgbClr val="000000"/>
              </a:solidFill>
              <a:round/>
              <a:headEnd/>
              <a:tailEnd type="triangle" w="med" len="med"/>
            </a:ln>
          </p:spPr>
        </p:cxnSp>
        <p:cxnSp>
          <p:nvCxnSpPr>
            <p:cNvPr id="129" name="27 Conector recto"/>
            <p:cNvCxnSpPr/>
            <p:nvPr/>
          </p:nvCxnSpPr>
          <p:spPr>
            <a:xfrm rot="5400000">
              <a:off x="4089400" y="1017588"/>
              <a:ext cx="1079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0" name="28 Decisión"/>
            <p:cNvSpPr/>
            <p:nvPr/>
          </p:nvSpPr>
          <p:spPr>
            <a:xfrm>
              <a:off x="3640138" y="1071563"/>
              <a:ext cx="1008062" cy="500062"/>
            </a:xfrm>
            <a:prstGeom prst="flowChartDecision">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00">
                <a:ln>
                  <a:solidFill>
                    <a:sysClr val="windowText" lastClr="000000"/>
                  </a:solidFill>
                </a:ln>
                <a:solidFill>
                  <a:srgbClr val="FFFFFF"/>
                </a:solidFill>
                <a:cs typeface="Arial" pitchFamily="34" charset="0"/>
              </a:endParaRPr>
            </a:p>
          </p:txBody>
        </p:sp>
        <p:sp>
          <p:nvSpPr>
            <p:cNvPr id="131" name="Text Box 3"/>
            <p:cNvSpPr txBox="1">
              <a:spLocks noChangeArrowheads="1"/>
            </p:cNvSpPr>
            <p:nvPr/>
          </p:nvSpPr>
          <p:spPr bwMode="auto">
            <a:xfrm>
              <a:off x="3819525" y="1111250"/>
              <a:ext cx="642938" cy="388938"/>
            </a:xfrm>
            <a:prstGeom prst="rect">
              <a:avLst/>
            </a:prstGeom>
            <a:noFill/>
            <a:ln w="9525">
              <a:noFill/>
              <a:miter lim="800000"/>
              <a:headEnd/>
              <a:tailEnd/>
            </a:ln>
          </p:spPr>
          <p:txBody>
            <a:bodyPr/>
            <a:lstStyle/>
            <a:p>
              <a:pPr algn="ctr"/>
              <a:r>
                <a:rPr lang="en-US" sz="1000">
                  <a:solidFill>
                    <a:srgbClr val="000000"/>
                  </a:solidFill>
                  <a:ea typeface="ＭＳ Ｐゴシック"/>
                </a:rPr>
                <a:t>Suitable </a:t>
              </a:r>
            </a:p>
            <a:p>
              <a:pPr algn="ctr"/>
              <a:r>
                <a:rPr lang="en-US" sz="1000">
                  <a:solidFill>
                    <a:srgbClr val="000000"/>
                  </a:solidFill>
                  <a:ea typeface="ＭＳ Ｐゴシック"/>
                </a:rPr>
                <a:t>areas</a:t>
              </a:r>
            </a:p>
          </p:txBody>
        </p:sp>
        <p:cxnSp>
          <p:nvCxnSpPr>
            <p:cNvPr id="132" name="AutoShape 7"/>
            <p:cNvCxnSpPr>
              <a:cxnSpLocks noChangeShapeType="1"/>
            </p:cNvCxnSpPr>
            <p:nvPr/>
          </p:nvCxnSpPr>
          <p:spPr bwMode="auto">
            <a:xfrm>
              <a:off x="4641850" y="1320800"/>
              <a:ext cx="395288" cy="0"/>
            </a:xfrm>
            <a:prstGeom prst="straightConnector1">
              <a:avLst/>
            </a:prstGeom>
            <a:noFill/>
            <a:ln w="9525">
              <a:solidFill>
                <a:srgbClr val="000000"/>
              </a:solidFill>
              <a:round/>
              <a:headEnd/>
              <a:tailEnd type="triangle" w="med" len="med"/>
            </a:ln>
          </p:spPr>
        </p:cxnSp>
        <p:sp>
          <p:nvSpPr>
            <p:cNvPr id="133" name="Text Box 3"/>
            <p:cNvSpPr txBox="1">
              <a:spLocks noChangeArrowheads="1"/>
            </p:cNvSpPr>
            <p:nvPr/>
          </p:nvSpPr>
          <p:spPr bwMode="auto">
            <a:xfrm>
              <a:off x="4067175" y="1570038"/>
              <a:ext cx="490538" cy="287337"/>
            </a:xfrm>
            <a:prstGeom prst="rect">
              <a:avLst/>
            </a:prstGeom>
            <a:noFill/>
            <a:ln w="9525">
              <a:noFill/>
              <a:miter lim="800000"/>
              <a:headEnd/>
              <a:tailEnd/>
            </a:ln>
          </p:spPr>
          <p:txBody>
            <a:bodyPr/>
            <a:lstStyle/>
            <a:p>
              <a:pPr algn="ctr">
                <a:spcAft>
                  <a:spcPts val="1000"/>
                </a:spcAft>
              </a:pPr>
              <a:r>
                <a:rPr lang="en-US" sz="1000">
                  <a:solidFill>
                    <a:srgbClr val="000000"/>
                  </a:solidFill>
                  <a:ea typeface="ＭＳ Ｐゴシック"/>
                </a:rPr>
                <a:t>Yes</a:t>
              </a:r>
            </a:p>
          </p:txBody>
        </p:sp>
        <p:sp>
          <p:nvSpPr>
            <p:cNvPr id="134" name="Text Box 3"/>
            <p:cNvSpPr txBox="1">
              <a:spLocks noChangeArrowheads="1"/>
            </p:cNvSpPr>
            <p:nvPr/>
          </p:nvSpPr>
          <p:spPr bwMode="auto">
            <a:xfrm>
              <a:off x="4572000" y="1098550"/>
              <a:ext cx="490538" cy="287338"/>
            </a:xfrm>
            <a:prstGeom prst="rect">
              <a:avLst/>
            </a:prstGeom>
            <a:noFill/>
            <a:ln w="9525">
              <a:noFill/>
              <a:miter lim="800000"/>
              <a:headEnd/>
              <a:tailEnd/>
            </a:ln>
          </p:spPr>
          <p:txBody>
            <a:bodyPr/>
            <a:lstStyle/>
            <a:p>
              <a:pPr algn="ctr">
                <a:spcAft>
                  <a:spcPts val="1000"/>
                </a:spcAft>
              </a:pPr>
              <a:r>
                <a:rPr lang="en-US" sz="1000">
                  <a:solidFill>
                    <a:srgbClr val="000000"/>
                  </a:solidFill>
                  <a:ea typeface="ＭＳ Ｐゴシック"/>
                </a:rPr>
                <a:t>No</a:t>
              </a:r>
            </a:p>
          </p:txBody>
        </p:sp>
        <p:sp>
          <p:nvSpPr>
            <p:cNvPr id="135" name="AutoShape 2"/>
            <p:cNvSpPr>
              <a:spLocks noChangeArrowheads="1"/>
            </p:cNvSpPr>
            <p:nvPr/>
          </p:nvSpPr>
          <p:spPr bwMode="auto">
            <a:xfrm>
              <a:off x="917575" y="1933575"/>
              <a:ext cx="1908175" cy="431800"/>
            </a:xfrm>
            <a:prstGeom prst="flowChartInputOutput">
              <a:avLst/>
            </a:prstGeom>
            <a:solidFill>
              <a:srgbClr val="FFFFFF"/>
            </a:solidFill>
            <a:ln w="9525">
              <a:solidFill>
                <a:schemeClr val="tx1"/>
              </a:solidFill>
              <a:miter lim="800000"/>
              <a:headEnd/>
              <a:tailEnd/>
            </a:ln>
          </p:spPr>
          <p:txBody>
            <a:bodyPr/>
            <a:lstStyle/>
            <a:p>
              <a:endParaRPr lang="en-US" sz="1000">
                <a:solidFill>
                  <a:srgbClr val="000000"/>
                </a:solidFill>
                <a:ea typeface="ＭＳ Ｐゴシック"/>
              </a:endParaRPr>
            </a:p>
          </p:txBody>
        </p:sp>
        <p:sp>
          <p:nvSpPr>
            <p:cNvPr id="136" name="Text Box 3"/>
            <p:cNvSpPr txBox="1">
              <a:spLocks noChangeArrowheads="1"/>
            </p:cNvSpPr>
            <p:nvPr/>
          </p:nvSpPr>
          <p:spPr bwMode="auto">
            <a:xfrm>
              <a:off x="1307258" y="1954932"/>
              <a:ext cx="1080120" cy="431800"/>
            </a:xfrm>
            <a:prstGeom prst="rect">
              <a:avLst/>
            </a:prstGeom>
            <a:noFill/>
            <a:ln w="9525">
              <a:noFill/>
              <a:miter lim="800000"/>
              <a:headEnd/>
              <a:tailEnd/>
            </a:ln>
          </p:spPr>
          <p:txBody>
            <a:bodyPr/>
            <a:lstStyle/>
            <a:p>
              <a:pPr algn="ctr">
                <a:spcAft>
                  <a:spcPts val="1000"/>
                </a:spcAft>
              </a:pPr>
              <a:r>
                <a:rPr lang="en-US" sz="1000" dirty="0">
                  <a:solidFill>
                    <a:srgbClr val="000000"/>
                  </a:solidFill>
                  <a:ea typeface="ＭＳ Ｐゴシック"/>
                </a:rPr>
                <a:t>P</a:t>
              </a:r>
              <a:r>
                <a:rPr lang="en-US" sz="1000" dirty="0" smtClean="0">
                  <a:solidFill>
                    <a:srgbClr val="000000"/>
                  </a:solidFill>
                  <a:ea typeface="ＭＳ Ｐゴシック"/>
                </a:rPr>
                <a:t>hysical </a:t>
              </a:r>
              <a:r>
                <a:rPr lang="en-US" sz="1000" dirty="0">
                  <a:solidFill>
                    <a:srgbClr val="000000"/>
                  </a:solidFill>
                  <a:ea typeface="ＭＳ Ｐゴシック"/>
                </a:rPr>
                <a:t>suitability</a:t>
              </a:r>
            </a:p>
          </p:txBody>
        </p:sp>
        <p:sp>
          <p:nvSpPr>
            <p:cNvPr id="137" name="AutoShape 4"/>
            <p:cNvSpPr>
              <a:spLocks noChangeArrowheads="1"/>
            </p:cNvSpPr>
            <p:nvPr/>
          </p:nvSpPr>
          <p:spPr bwMode="auto">
            <a:xfrm>
              <a:off x="917575" y="2781300"/>
              <a:ext cx="1908175" cy="431800"/>
            </a:xfrm>
            <a:prstGeom prst="flowChartInputOutput">
              <a:avLst/>
            </a:prstGeom>
            <a:solidFill>
              <a:srgbClr val="FFFFFF"/>
            </a:solidFill>
            <a:ln w="9525">
              <a:solidFill>
                <a:srgbClr val="000000"/>
              </a:solidFill>
              <a:miter lim="800000"/>
              <a:headEnd/>
              <a:tailEnd/>
            </a:ln>
          </p:spPr>
          <p:txBody>
            <a:bodyPr/>
            <a:lstStyle/>
            <a:p>
              <a:endParaRPr lang="en-US" sz="1000">
                <a:solidFill>
                  <a:srgbClr val="000000"/>
                </a:solidFill>
                <a:ea typeface="ＭＳ Ｐゴシック"/>
              </a:endParaRPr>
            </a:p>
          </p:txBody>
        </p:sp>
        <p:cxnSp>
          <p:nvCxnSpPr>
            <p:cNvPr id="138" name="AutoShape 6"/>
            <p:cNvCxnSpPr>
              <a:cxnSpLocks noChangeShapeType="1"/>
            </p:cNvCxnSpPr>
            <p:nvPr/>
          </p:nvCxnSpPr>
          <p:spPr bwMode="auto">
            <a:xfrm>
              <a:off x="2632075" y="2157413"/>
              <a:ext cx="215900" cy="0"/>
            </a:xfrm>
            <a:prstGeom prst="straightConnector1">
              <a:avLst/>
            </a:prstGeom>
            <a:noFill/>
            <a:ln w="9525">
              <a:solidFill>
                <a:srgbClr val="000000"/>
              </a:solidFill>
              <a:round/>
              <a:headEnd/>
              <a:tailEnd/>
            </a:ln>
          </p:spPr>
        </p:cxnSp>
        <p:cxnSp>
          <p:nvCxnSpPr>
            <p:cNvPr id="139" name="AutoShape 7"/>
            <p:cNvCxnSpPr>
              <a:cxnSpLocks noChangeShapeType="1"/>
            </p:cNvCxnSpPr>
            <p:nvPr/>
          </p:nvCxnSpPr>
          <p:spPr bwMode="auto">
            <a:xfrm>
              <a:off x="2632075" y="3006725"/>
              <a:ext cx="215900" cy="0"/>
            </a:xfrm>
            <a:prstGeom prst="straightConnector1">
              <a:avLst/>
            </a:prstGeom>
            <a:noFill/>
            <a:ln w="9525">
              <a:solidFill>
                <a:srgbClr val="000000"/>
              </a:solidFill>
              <a:round/>
              <a:headEnd/>
              <a:tailEnd/>
            </a:ln>
          </p:spPr>
        </p:cxnSp>
        <p:cxnSp>
          <p:nvCxnSpPr>
            <p:cNvPr id="140" name="42 Conector recto"/>
            <p:cNvCxnSpPr/>
            <p:nvPr/>
          </p:nvCxnSpPr>
          <p:spPr>
            <a:xfrm rot="5400000">
              <a:off x="1947069" y="3059907"/>
              <a:ext cx="17986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1" name="AutoShape 2"/>
            <p:cNvSpPr>
              <a:spLocks noChangeArrowheads="1"/>
            </p:cNvSpPr>
            <p:nvPr/>
          </p:nvSpPr>
          <p:spPr bwMode="auto">
            <a:xfrm>
              <a:off x="917575" y="3641725"/>
              <a:ext cx="1908175" cy="431800"/>
            </a:xfrm>
            <a:prstGeom prst="flowChartInputOutput">
              <a:avLst/>
            </a:prstGeom>
            <a:solidFill>
              <a:srgbClr val="FFFFFF"/>
            </a:solidFill>
            <a:ln w="9525">
              <a:solidFill>
                <a:schemeClr val="tx1"/>
              </a:solidFill>
              <a:miter lim="800000"/>
              <a:headEnd/>
              <a:tailEnd/>
            </a:ln>
          </p:spPr>
          <p:txBody>
            <a:bodyPr/>
            <a:lstStyle/>
            <a:p>
              <a:endParaRPr lang="en-US" sz="1000">
                <a:solidFill>
                  <a:srgbClr val="000000"/>
                </a:solidFill>
                <a:ea typeface="ＭＳ Ｐゴシック"/>
              </a:endParaRPr>
            </a:p>
          </p:txBody>
        </p:sp>
        <p:sp>
          <p:nvSpPr>
            <p:cNvPr id="142" name="AutoShape 4"/>
            <p:cNvSpPr>
              <a:spLocks noChangeArrowheads="1"/>
            </p:cNvSpPr>
            <p:nvPr/>
          </p:nvSpPr>
          <p:spPr bwMode="auto">
            <a:xfrm>
              <a:off x="917575" y="4489450"/>
              <a:ext cx="1908175" cy="431800"/>
            </a:xfrm>
            <a:prstGeom prst="flowChartInputOutput">
              <a:avLst/>
            </a:prstGeom>
            <a:solidFill>
              <a:srgbClr val="FFFFFF"/>
            </a:solidFill>
            <a:ln w="9525">
              <a:solidFill>
                <a:srgbClr val="000000"/>
              </a:solidFill>
              <a:miter lim="800000"/>
              <a:headEnd/>
              <a:tailEnd/>
            </a:ln>
          </p:spPr>
          <p:txBody>
            <a:bodyPr/>
            <a:lstStyle/>
            <a:p>
              <a:endParaRPr lang="en-US" sz="1000">
                <a:solidFill>
                  <a:srgbClr val="000000"/>
                </a:solidFill>
                <a:ea typeface="ＭＳ Ｐゴシック"/>
              </a:endParaRPr>
            </a:p>
          </p:txBody>
        </p:sp>
        <p:cxnSp>
          <p:nvCxnSpPr>
            <p:cNvPr id="143" name="AutoShape 6"/>
            <p:cNvCxnSpPr>
              <a:cxnSpLocks noChangeShapeType="1"/>
            </p:cNvCxnSpPr>
            <p:nvPr/>
          </p:nvCxnSpPr>
          <p:spPr bwMode="auto">
            <a:xfrm>
              <a:off x="2632075" y="3865563"/>
              <a:ext cx="215900" cy="0"/>
            </a:xfrm>
            <a:prstGeom prst="straightConnector1">
              <a:avLst/>
            </a:prstGeom>
            <a:noFill/>
            <a:ln w="9525">
              <a:solidFill>
                <a:srgbClr val="000000"/>
              </a:solidFill>
              <a:round/>
              <a:headEnd/>
              <a:tailEnd/>
            </a:ln>
          </p:spPr>
        </p:cxnSp>
        <p:cxnSp>
          <p:nvCxnSpPr>
            <p:cNvPr id="144" name="AutoShape 7"/>
            <p:cNvCxnSpPr>
              <a:cxnSpLocks noChangeShapeType="1"/>
            </p:cNvCxnSpPr>
            <p:nvPr/>
          </p:nvCxnSpPr>
          <p:spPr bwMode="auto">
            <a:xfrm>
              <a:off x="2632075" y="4714875"/>
              <a:ext cx="215900" cy="0"/>
            </a:xfrm>
            <a:prstGeom prst="straightConnector1">
              <a:avLst/>
            </a:prstGeom>
            <a:noFill/>
            <a:ln w="9525">
              <a:solidFill>
                <a:srgbClr val="000000"/>
              </a:solidFill>
              <a:round/>
              <a:headEnd/>
              <a:tailEnd/>
            </a:ln>
          </p:spPr>
        </p:cxnSp>
        <p:cxnSp>
          <p:nvCxnSpPr>
            <p:cNvPr id="145" name="49 Conector recto"/>
            <p:cNvCxnSpPr/>
            <p:nvPr/>
          </p:nvCxnSpPr>
          <p:spPr>
            <a:xfrm rot="5400000">
              <a:off x="2424113" y="4291013"/>
              <a:ext cx="8445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6" name="Text Box 3"/>
            <p:cNvSpPr txBox="1">
              <a:spLocks noChangeArrowheads="1"/>
            </p:cNvSpPr>
            <p:nvPr/>
          </p:nvSpPr>
          <p:spPr bwMode="auto">
            <a:xfrm>
              <a:off x="1331913" y="2781300"/>
              <a:ext cx="1223962" cy="431800"/>
            </a:xfrm>
            <a:prstGeom prst="rect">
              <a:avLst/>
            </a:prstGeom>
            <a:noFill/>
            <a:ln w="9525">
              <a:noFill/>
              <a:miter lim="800000"/>
              <a:headEnd/>
              <a:tailEnd/>
            </a:ln>
          </p:spPr>
          <p:txBody>
            <a:bodyPr/>
            <a:lstStyle/>
            <a:p>
              <a:pPr algn="ctr">
                <a:spcAft>
                  <a:spcPts val="1000"/>
                </a:spcAft>
              </a:pPr>
              <a:r>
                <a:rPr lang="en-US" sz="1000" dirty="0">
                  <a:solidFill>
                    <a:srgbClr val="000000"/>
                  </a:solidFill>
                  <a:ea typeface="ＭＳ Ｐゴシック"/>
                </a:rPr>
                <a:t>G</a:t>
              </a:r>
              <a:r>
                <a:rPr lang="en-US" sz="1000" dirty="0" smtClean="0">
                  <a:solidFill>
                    <a:srgbClr val="000000"/>
                  </a:solidFill>
                  <a:ea typeface="ＭＳ Ｐゴシック"/>
                </a:rPr>
                <a:t>rowth </a:t>
              </a:r>
              <a:r>
                <a:rPr lang="en-US" sz="1000" dirty="0">
                  <a:solidFill>
                    <a:srgbClr val="000000"/>
                  </a:solidFill>
                  <a:ea typeface="ＭＳ Ｐゴシック"/>
                </a:rPr>
                <a:t>and survival</a:t>
              </a:r>
            </a:p>
          </p:txBody>
        </p:sp>
        <p:sp>
          <p:nvSpPr>
            <p:cNvPr id="147" name="Text Box 3"/>
            <p:cNvSpPr txBox="1">
              <a:spLocks noChangeArrowheads="1"/>
            </p:cNvSpPr>
            <p:nvPr/>
          </p:nvSpPr>
          <p:spPr bwMode="auto">
            <a:xfrm>
              <a:off x="1360488" y="3676650"/>
              <a:ext cx="935831" cy="431800"/>
            </a:xfrm>
            <a:prstGeom prst="rect">
              <a:avLst/>
            </a:prstGeom>
            <a:noFill/>
            <a:ln w="9525">
              <a:noFill/>
              <a:miter lim="800000"/>
              <a:headEnd/>
              <a:tailEnd/>
            </a:ln>
          </p:spPr>
          <p:txBody>
            <a:bodyPr/>
            <a:lstStyle/>
            <a:p>
              <a:pPr algn="ctr">
                <a:spcAft>
                  <a:spcPts val="1000"/>
                </a:spcAft>
              </a:pPr>
              <a:r>
                <a:rPr lang="en-US" sz="1000" dirty="0" smtClean="0">
                  <a:solidFill>
                    <a:srgbClr val="000000"/>
                  </a:solidFill>
                  <a:ea typeface="ＭＳ Ｐゴシック"/>
                </a:rPr>
                <a:t>Product </a:t>
              </a:r>
              <a:r>
                <a:rPr lang="en-US" sz="1000" dirty="0">
                  <a:solidFill>
                    <a:srgbClr val="000000"/>
                  </a:solidFill>
                  <a:ea typeface="ＭＳ Ｐゴシック"/>
                </a:rPr>
                <a:t>quality</a:t>
              </a:r>
            </a:p>
          </p:txBody>
        </p:sp>
        <p:sp>
          <p:nvSpPr>
            <p:cNvPr id="148" name="Text Box 3"/>
            <p:cNvSpPr txBox="1">
              <a:spLocks noChangeArrowheads="1"/>
            </p:cNvSpPr>
            <p:nvPr/>
          </p:nvSpPr>
          <p:spPr bwMode="auto">
            <a:xfrm>
              <a:off x="1101725" y="4508500"/>
              <a:ext cx="1679575" cy="433388"/>
            </a:xfrm>
            <a:prstGeom prst="rect">
              <a:avLst/>
            </a:prstGeom>
            <a:noFill/>
            <a:ln w="9525">
              <a:noFill/>
              <a:miter lim="800000"/>
              <a:headEnd/>
              <a:tailEnd/>
            </a:ln>
          </p:spPr>
          <p:txBody>
            <a:bodyPr/>
            <a:lstStyle/>
            <a:p>
              <a:pPr algn="ctr"/>
              <a:r>
                <a:rPr lang="en-US" sz="1000" dirty="0">
                  <a:solidFill>
                    <a:srgbClr val="000000"/>
                  </a:solidFill>
                  <a:ea typeface="ＭＳ Ｐゴシック"/>
                </a:rPr>
                <a:t>E</a:t>
              </a:r>
              <a:r>
                <a:rPr lang="en-US" sz="1000" dirty="0" smtClean="0">
                  <a:solidFill>
                    <a:srgbClr val="000000"/>
                  </a:solidFill>
                  <a:ea typeface="ＭＳ Ｐゴシック"/>
                </a:rPr>
                <a:t>nvironmental </a:t>
              </a:r>
              <a:endParaRPr lang="en-US" sz="1000" dirty="0">
                <a:solidFill>
                  <a:srgbClr val="000000"/>
                </a:solidFill>
                <a:ea typeface="ＭＳ Ｐゴシック"/>
              </a:endParaRPr>
            </a:p>
            <a:p>
              <a:pPr algn="ctr"/>
              <a:r>
                <a:rPr lang="en-US" sz="1000" dirty="0" smtClean="0">
                  <a:solidFill>
                    <a:srgbClr val="000000"/>
                  </a:solidFill>
                  <a:ea typeface="ＭＳ Ｐゴシック"/>
                </a:rPr>
                <a:t>sustainability</a:t>
              </a:r>
              <a:endParaRPr lang="en-US" sz="1000" dirty="0">
                <a:solidFill>
                  <a:srgbClr val="000000"/>
                </a:solidFill>
                <a:ea typeface="ＭＳ Ｐゴシック"/>
              </a:endParaRPr>
            </a:p>
          </p:txBody>
        </p:sp>
        <p:sp>
          <p:nvSpPr>
            <p:cNvPr id="149" name="53 Proceso"/>
            <p:cNvSpPr/>
            <p:nvPr/>
          </p:nvSpPr>
          <p:spPr>
            <a:xfrm>
              <a:off x="3525838" y="2262188"/>
              <a:ext cx="1260475" cy="323850"/>
            </a:xfrm>
            <a:prstGeom prst="flowChartProcess">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00">
                <a:solidFill>
                  <a:srgbClr val="FFFFFF"/>
                </a:solidFill>
                <a:cs typeface="Arial" pitchFamily="34" charset="0"/>
              </a:endParaRPr>
            </a:p>
          </p:txBody>
        </p:sp>
        <p:sp>
          <p:nvSpPr>
            <p:cNvPr id="150" name="Text Box 3"/>
            <p:cNvSpPr txBox="1">
              <a:spLocks noChangeArrowheads="1"/>
            </p:cNvSpPr>
            <p:nvPr/>
          </p:nvSpPr>
          <p:spPr bwMode="auto">
            <a:xfrm>
              <a:off x="3525838" y="2300288"/>
              <a:ext cx="1260475" cy="246062"/>
            </a:xfrm>
            <a:prstGeom prst="rect">
              <a:avLst/>
            </a:prstGeom>
            <a:noFill/>
            <a:ln w="9525">
              <a:noFill/>
              <a:miter lim="800000"/>
              <a:headEnd/>
              <a:tailEnd/>
            </a:ln>
          </p:spPr>
          <p:txBody>
            <a:bodyPr/>
            <a:lstStyle/>
            <a:p>
              <a:pPr algn="ctr">
                <a:spcAft>
                  <a:spcPts val="1000"/>
                </a:spcAft>
              </a:pPr>
              <a:r>
                <a:rPr lang="en-US" sz="1000">
                  <a:solidFill>
                    <a:srgbClr val="000000"/>
                  </a:solidFill>
                  <a:ea typeface="ＭＳ Ｐゴシック"/>
                </a:rPr>
                <a:t>Data sources</a:t>
              </a:r>
            </a:p>
          </p:txBody>
        </p:sp>
        <p:sp>
          <p:nvSpPr>
            <p:cNvPr id="151" name="Text Box 3"/>
            <p:cNvSpPr txBox="1">
              <a:spLocks noChangeArrowheads="1"/>
            </p:cNvSpPr>
            <p:nvPr/>
          </p:nvSpPr>
          <p:spPr bwMode="auto">
            <a:xfrm>
              <a:off x="5572125" y="2301875"/>
              <a:ext cx="1428750" cy="246063"/>
            </a:xfrm>
            <a:prstGeom prst="rect">
              <a:avLst/>
            </a:prstGeom>
            <a:noFill/>
            <a:ln w="9525">
              <a:noFill/>
              <a:miter lim="800000"/>
              <a:headEnd/>
              <a:tailEnd/>
            </a:ln>
          </p:spPr>
          <p:txBody>
            <a:bodyPr/>
            <a:lstStyle/>
            <a:p>
              <a:pPr>
                <a:spcAft>
                  <a:spcPts val="1000"/>
                </a:spcAft>
              </a:pPr>
              <a:r>
                <a:rPr lang="en-US" sz="1000">
                  <a:solidFill>
                    <a:srgbClr val="000000"/>
                  </a:solidFill>
                  <a:ea typeface="ＭＳ Ｐゴシック"/>
                </a:rPr>
                <a:t>Multi-layer factor generation</a:t>
              </a:r>
            </a:p>
          </p:txBody>
        </p:sp>
        <p:cxnSp>
          <p:nvCxnSpPr>
            <p:cNvPr id="152" name="AutoShape 9"/>
            <p:cNvCxnSpPr>
              <a:cxnSpLocks noChangeShapeType="1"/>
            </p:cNvCxnSpPr>
            <p:nvPr/>
          </p:nvCxnSpPr>
          <p:spPr bwMode="auto">
            <a:xfrm rot="16200000" flipH="1">
              <a:off x="5754688" y="1585913"/>
              <a:ext cx="1206500" cy="0"/>
            </a:xfrm>
            <a:prstGeom prst="straightConnector1">
              <a:avLst/>
            </a:prstGeom>
            <a:noFill/>
            <a:ln w="9525">
              <a:solidFill>
                <a:srgbClr val="000000"/>
              </a:solidFill>
              <a:round/>
              <a:headEnd/>
              <a:tailEnd type="triangle" w="med" len="med"/>
            </a:ln>
          </p:spPr>
        </p:cxnSp>
        <p:sp>
          <p:nvSpPr>
            <p:cNvPr id="153" name="62 Proceso"/>
            <p:cNvSpPr/>
            <p:nvPr/>
          </p:nvSpPr>
          <p:spPr>
            <a:xfrm>
              <a:off x="3095625" y="2784475"/>
              <a:ext cx="976313" cy="431800"/>
            </a:xfrm>
            <a:prstGeom prst="flowChartProcess">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00">
                <a:solidFill>
                  <a:srgbClr val="FFFFFF"/>
                </a:solidFill>
                <a:cs typeface="Arial" pitchFamily="34" charset="0"/>
              </a:endParaRPr>
            </a:p>
          </p:txBody>
        </p:sp>
        <p:sp>
          <p:nvSpPr>
            <p:cNvPr id="154" name="Text Box 3"/>
            <p:cNvSpPr txBox="1">
              <a:spLocks noChangeArrowheads="1"/>
            </p:cNvSpPr>
            <p:nvPr/>
          </p:nvSpPr>
          <p:spPr bwMode="auto">
            <a:xfrm>
              <a:off x="3076575" y="2781300"/>
              <a:ext cx="1008063" cy="431800"/>
            </a:xfrm>
            <a:prstGeom prst="rect">
              <a:avLst/>
            </a:prstGeom>
            <a:noFill/>
            <a:ln w="9525">
              <a:noFill/>
              <a:miter lim="800000"/>
              <a:headEnd/>
              <a:tailEnd/>
            </a:ln>
          </p:spPr>
          <p:txBody>
            <a:bodyPr/>
            <a:lstStyle/>
            <a:p>
              <a:pPr algn="ctr">
                <a:spcAft>
                  <a:spcPts val="1000"/>
                </a:spcAft>
              </a:pPr>
              <a:r>
                <a:rPr lang="en-US" sz="1000">
                  <a:solidFill>
                    <a:srgbClr val="000000"/>
                  </a:solidFill>
                  <a:ea typeface="ＭＳ Ｐゴシック"/>
                </a:rPr>
                <a:t>Water quality criteria</a:t>
              </a:r>
            </a:p>
          </p:txBody>
        </p:sp>
        <p:sp>
          <p:nvSpPr>
            <p:cNvPr id="155" name="64 Proceso"/>
            <p:cNvSpPr/>
            <p:nvPr/>
          </p:nvSpPr>
          <p:spPr>
            <a:xfrm>
              <a:off x="3095625" y="3284538"/>
              <a:ext cx="976313" cy="431800"/>
            </a:xfrm>
            <a:prstGeom prst="flowChartProcess">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00">
                <a:solidFill>
                  <a:srgbClr val="FFFFFF"/>
                </a:solidFill>
                <a:cs typeface="Arial" pitchFamily="34" charset="0"/>
              </a:endParaRPr>
            </a:p>
          </p:txBody>
        </p:sp>
        <p:sp>
          <p:nvSpPr>
            <p:cNvPr id="156" name="Text Box 3"/>
            <p:cNvSpPr txBox="1">
              <a:spLocks noChangeArrowheads="1"/>
            </p:cNvSpPr>
            <p:nvPr/>
          </p:nvSpPr>
          <p:spPr bwMode="auto">
            <a:xfrm>
              <a:off x="3095625" y="3281363"/>
              <a:ext cx="976313" cy="431800"/>
            </a:xfrm>
            <a:prstGeom prst="rect">
              <a:avLst/>
            </a:prstGeom>
            <a:noFill/>
            <a:ln w="9525">
              <a:noFill/>
              <a:miter lim="800000"/>
              <a:headEnd/>
              <a:tailEnd/>
            </a:ln>
          </p:spPr>
          <p:txBody>
            <a:bodyPr/>
            <a:lstStyle/>
            <a:p>
              <a:pPr algn="ctr">
                <a:spcAft>
                  <a:spcPts val="1000"/>
                </a:spcAft>
              </a:pPr>
              <a:r>
                <a:rPr lang="en-US" sz="1000">
                  <a:solidFill>
                    <a:srgbClr val="000000"/>
                  </a:solidFill>
                  <a:ea typeface="ＭＳ Ｐゴシック"/>
                </a:rPr>
                <a:t>Sediment quality criteria</a:t>
              </a:r>
            </a:p>
          </p:txBody>
        </p:sp>
        <p:cxnSp>
          <p:nvCxnSpPr>
            <p:cNvPr id="157" name="AutoShape 6"/>
            <p:cNvCxnSpPr>
              <a:cxnSpLocks noChangeShapeType="1"/>
            </p:cNvCxnSpPr>
            <p:nvPr/>
          </p:nvCxnSpPr>
          <p:spPr bwMode="auto">
            <a:xfrm>
              <a:off x="4073525" y="2981325"/>
              <a:ext cx="150813" cy="0"/>
            </a:xfrm>
            <a:prstGeom prst="straightConnector1">
              <a:avLst/>
            </a:prstGeom>
            <a:noFill/>
            <a:ln w="9525">
              <a:solidFill>
                <a:srgbClr val="000000"/>
              </a:solidFill>
              <a:round/>
              <a:headEnd/>
              <a:tailEnd/>
            </a:ln>
          </p:spPr>
        </p:cxnSp>
        <p:cxnSp>
          <p:nvCxnSpPr>
            <p:cNvPr id="158" name="70 Conector recto"/>
            <p:cNvCxnSpPr/>
            <p:nvPr/>
          </p:nvCxnSpPr>
          <p:spPr>
            <a:xfrm rot="5400000">
              <a:off x="3709988" y="3492500"/>
              <a:ext cx="10223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AutoShape 9"/>
            <p:cNvCxnSpPr>
              <a:cxnSpLocks noChangeShapeType="1"/>
            </p:cNvCxnSpPr>
            <p:nvPr/>
          </p:nvCxnSpPr>
          <p:spPr bwMode="auto">
            <a:xfrm>
              <a:off x="4067175" y="3492500"/>
              <a:ext cx="396875" cy="0"/>
            </a:xfrm>
            <a:prstGeom prst="straightConnector1">
              <a:avLst/>
            </a:prstGeom>
            <a:noFill/>
            <a:ln w="9525">
              <a:solidFill>
                <a:srgbClr val="000000"/>
              </a:solidFill>
              <a:round/>
              <a:headEnd/>
              <a:tailEnd type="triangle" w="med" len="med"/>
            </a:ln>
          </p:spPr>
        </p:cxnSp>
        <p:cxnSp>
          <p:nvCxnSpPr>
            <p:cNvPr id="160" name="AutoShape 9"/>
            <p:cNvCxnSpPr>
              <a:cxnSpLocks noChangeShapeType="1"/>
            </p:cNvCxnSpPr>
            <p:nvPr/>
          </p:nvCxnSpPr>
          <p:spPr bwMode="auto">
            <a:xfrm>
              <a:off x="4786313" y="2443163"/>
              <a:ext cx="806450" cy="0"/>
            </a:xfrm>
            <a:prstGeom prst="straightConnector1">
              <a:avLst/>
            </a:prstGeom>
            <a:noFill/>
            <a:ln w="9525">
              <a:solidFill>
                <a:srgbClr val="000000"/>
              </a:solidFill>
              <a:round/>
              <a:headEnd/>
              <a:tailEnd type="triangle" w="med" len="med"/>
            </a:ln>
          </p:spPr>
        </p:cxnSp>
        <p:sp>
          <p:nvSpPr>
            <p:cNvPr id="161" name="73 Multidocumento"/>
            <p:cNvSpPr/>
            <p:nvPr/>
          </p:nvSpPr>
          <p:spPr>
            <a:xfrm>
              <a:off x="3357563" y="500063"/>
              <a:ext cx="1619250" cy="503237"/>
            </a:xfrm>
            <a:prstGeom prst="flowChartMultidocumen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00">
                <a:solidFill>
                  <a:srgbClr val="FFFFFF"/>
                </a:solidFill>
                <a:cs typeface="Arial" pitchFamily="34" charset="0"/>
              </a:endParaRPr>
            </a:p>
          </p:txBody>
        </p:sp>
        <p:sp>
          <p:nvSpPr>
            <p:cNvPr id="162" name="74 Multidocumento"/>
            <p:cNvSpPr/>
            <p:nvPr/>
          </p:nvSpPr>
          <p:spPr>
            <a:xfrm>
              <a:off x="5595938" y="2195513"/>
              <a:ext cx="1582737" cy="504825"/>
            </a:xfrm>
            <a:prstGeom prst="flowChartMultidocumen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00">
                <a:solidFill>
                  <a:srgbClr val="FFFFFF"/>
                </a:solidFill>
                <a:cs typeface="Arial" pitchFamily="34" charset="0"/>
              </a:endParaRPr>
            </a:p>
          </p:txBody>
        </p:sp>
        <p:cxnSp>
          <p:nvCxnSpPr>
            <p:cNvPr id="163" name="AutoShape 9"/>
            <p:cNvCxnSpPr>
              <a:cxnSpLocks noChangeShapeType="1"/>
            </p:cNvCxnSpPr>
            <p:nvPr/>
          </p:nvCxnSpPr>
          <p:spPr bwMode="auto">
            <a:xfrm>
              <a:off x="2857500" y="2443163"/>
              <a:ext cx="661988" cy="0"/>
            </a:xfrm>
            <a:prstGeom prst="straightConnector1">
              <a:avLst/>
            </a:prstGeom>
            <a:noFill/>
            <a:ln w="9525">
              <a:solidFill>
                <a:srgbClr val="000000"/>
              </a:solidFill>
              <a:round/>
              <a:headEnd/>
              <a:tailEnd type="triangle" w="med" len="med"/>
            </a:ln>
          </p:spPr>
        </p:cxnSp>
        <p:sp>
          <p:nvSpPr>
            <p:cNvPr id="164" name="76 Proceso"/>
            <p:cNvSpPr/>
            <p:nvPr/>
          </p:nvSpPr>
          <p:spPr>
            <a:xfrm>
              <a:off x="4457700" y="3206750"/>
              <a:ext cx="757238" cy="576263"/>
            </a:xfrm>
            <a:prstGeom prst="flowChartProcess">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00">
                <a:solidFill>
                  <a:srgbClr val="FFFFFF"/>
                </a:solidFill>
                <a:cs typeface="Arial" pitchFamily="34" charset="0"/>
              </a:endParaRPr>
            </a:p>
          </p:txBody>
        </p:sp>
        <p:sp>
          <p:nvSpPr>
            <p:cNvPr id="165" name="Text Box 3"/>
            <p:cNvSpPr txBox="1">
              <a:spLocks noChangeArrowheads="1"/>
            </p:cNvSpPr>
            <p:nvPr/>
          </p:nvSpPr>
          <p:spPr bwMode="auto">
            <a:xfrm>
              <a:off x="4429125" y="3206750"/>
              <a:ext cx="828675" cy="576263"/>
            </a:xfrm>
            <a:prstGeom prst="rect">
              <a:avLst/>
            </a:prstGeom>
            <a:noFill/>
            <a:ln w="9525">
              <a:noFill/>
              <a:miter lim="800000"/>
              <a:headEnd/>
              <a:tailEnd/>
            </a:ln>
          </p:spPr>
          <p:txBody>
            <a:bodyPr/>
            <a:lstStyle/>
            <a:p>
              <a:pPr algn="ctr">
                <a:spcAft>
                  <a:spcPts val="1000"/>
                </a:spcAft>
              </a:pPr>
              <a:r>
                <a:rPr lang="en-US" sz="1000">
                  <a:solidFill>
                    <a:srgbClr val="000000"/>
                  </a:solidFill>
                  <a:ea typeface="ＭＳ Ｐゴシック"/>
                </a:rPr>
                <a:t>Factor suitability ranges</a:t>
              </a:r>
            </a:p>
          </p:txBody>
        </p:sp>
        <p:cxnSp>
          <p:nvCxnSpPr>
            <p:cNvPr id="166" name="AutoShape 9"/>
            <p:cNvCxnSpPr>
              <a:cxnSpLocks noChangeShapeType="1"/>
            </p:cNvCxnSpPr>
            <p:nvPr/>
          </p:nvCxnSpPr>
          <p:spPr bwMode="auto">
            <a:xfrm rot="16200000" flipH="1">
              <a:off x="6087269" y="2924969"/>
              <a:ext cx="541338" cy="0"/>
            </a:xfrm>
            <a:prstGeom prst="straightConnector1">
              <a:avLst/>
            </a:prstGeom>
            <a:noFill/>
            <a:ln w="9525">
              <a:solidFill>
                <a:srgbClr val="000000"/>
              </a:solidFill>
              <a:round/>
              <a:headEnd/>
              <a:tailEnd type="triangle" w="med" len="med"/>
            </a:ln>
          </p:spPr>
        </p:cxnSp>
        <p:sp>
          <p:nvSpPr>
            <p:cNvPr id="167" name="80 Proceso"/>
            <p:cNvSpPr/>
            <p:nvPr/>
          </p:nvSpPr>
          <p:spPr>
            <a:xfrm>
              <a:off x="5881688" y="3924300"/>
              <a:ext cx="976312" cy="431800"/>
            </a:xfrm>
            <a:prstGeom prst="flowChartProcess">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00">
                <a:solidFill>
                  <a:srgbClr val="FFFFFF"/>
                </a:solidFill>
                <a:cs typeface="Arial" pitchFamily="34" charset="0"/>
              </a:endParaRPr>
            </a:p>
          </p:txBody>
        </p:sp>
        <p:sp>
          <p:nvSpPr>
            <p:cNvPr id="168" name="Text Box 3"/>
            <p:cNvSpPr txBox="1">
              <a:spLocks noChangeArrowheads="1"/>
            </p:cNvSpPr>
            <p:nvPr/>
          </p:nvSpPr>
          <p:spPr bwMode="auto">
            <a:xfrm>
              <a:off x="5857875" y="3924300"/>
              <a:ext cx="1000125" cy="246063"/>
            </a:xfrm>
            <a:prstGeom prst="rect">
              <a:avLst/>
            </a:prstGeom>
            <a:noFill/>
            <a:ln w="9525">
              <a:noFill/>
              <a:miter lim="800000"/>
              <a:headEnd/>
              <a:tailEnd/>
            </a:ln>
          </p:spPr>
          <p:txBody>
            <a:bodyPr/>
            <a:lstStyle/>
            <a:p>
              <a:pPr algn="ctr">
                <a:spcAft>
                  <a:spcPts val="1000"/>
                </a:spcAft>
              </a:pPr>
              <a:r>
                <a:rPr lang="en-US" sz="1000">
                  <a:solidFill>
                    <a:srgbClr val="000000"/>
                  </a:solidFill>
                  <a:ea typeface="ＭＳ Ｐゴシック"/>
                </a:rPr>
                <a:t>Multi-criteria evaluation</a:t>
              </a:r>
            </a:p>
          </p:txBody>
        </p:sp>
        <p:cxnSp>
          <p:nvCxnSpPr>
            <p:cNvPr id="169" name="AutoShape 9"/>
            <p:cNvCxnSpPr>
              <a:cxnSpLocks noChangeShapeType="1"/>
            </p:cNvCxnSpPr>
            <p:nvPr/>
          </p:nvCxnSpPr>
          <p:spPr bwMode="auto">
            <a:xfrm>
              <a:off x="5214938" y="3492500"/>
              <a:ext cx="377825" cy="0"/>
            </a:xfrm>
            <a:prstGeom prst="straightConnector1">
              <a:avLst/>
            </a:prstGeom>
            <a:noFill/>
            <a:ln w="9525">
              <a:solidFill>
                <a:srgbClr val="000000"/>
              </a:solidFill>
              <a:round/>
              <a:headEnd/>
              <a:tailEnd type="triangle" w="med" len="med"/>
            </a:ln>
          </p:spPr>
        </p:cxnSp>
        <p:cxnSp>
          <p:nvCxnSpPr>
            <p:cNvPr id="170" name="83 Conector recto"/>
            <p:cNvCxnSpPr/>
            <p:nvPr/>
          </p:nvCxnSpPr>
          <p:spPr>
            <a:xfrm rot="5400000">
              <a:off x="4864894" y="2131219"/>
              <a:ext cx="4143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87 Conector recto"/>
            <p:cNvCxnSpPr/>
            <p:nvPr/>
          </p:nvCxnSpPr>
          <p:spPr>
            <a:xfrm rot="5400000">
              <a:off x="4884738" y="2736850"/>
              <a:ext cx="3746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2" name="94 Arco"/>
            <p:cNvSpPr/>
            <p:nvPr/>
          </p:nvSpPr>
          <p:spPr>
            <a:xfrm>
              <a:off x="4997450" y="2336800"/>
              <a:ext cx="142875" cy="214313"/>
            </a:xfrm>
            <a:prstGeom prst="arc">
              <a:avLst>
                <a:gd name="adj1" fmla="val 16200000"/>
                <a:gd name="adj2" fmla="val 5318482"/>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sz="1000">
                <a:solidFill>
                  <a:srgbClr val="000000"/>
                </a:solidFill>
                <a:cs typeface="Arial" pitchFamily="34" charset="0"/>
              </a:endParaRPr>
            </a:p>
          </p:txBody>
        </p:sp>
        <p:cxnSp>
          <p:nvCxnSpPr>
            <p:cNvPr id="173" name="AutoShape 7"/>
            <p:cNvCxnSpPr>
              <a:cxnSpLocks noChangeShapeType="1"/>
            </p:cNvCxnSpPr>
            <p:nvPr/>
          </p:nvCxnSpPr>
          <p:spPr bwMode="auto">
            <a:xfrm>
              <a:off x="5072063" y="2924175"/>
              <a:ext cx="280987" cy="0"/>
            </a:xfrm>
            <a:prstGeom prst="straightConnector1">
              <a:avLst/>
            </a:prstGeom>
            <a:noFill/>
            <a:ln w="9525">
              <a:solidFill>
                <a:srgbClr val="000000"/>
              </a:solidFill>
              <a:round/>
              <a:headEnd/>
              <a:tailEnd/>
            </a:ln>
          </p:spPr>
        </p:cxnSp>
        <p:cxnSp>
          <p:nvCxnSpPr>
            <p:cNvPr id="174" name="AutoShape 9"/>
            <p:cNvCxnSpPr>
              <a:cxnSpLocks noChangeShapeType="1"/>
            </p:cNvCxnSpPr>
            <p:nvPr/>
          </p:nvCxnSpPr>
          <p:spPr bwMode="auto">
            <a:xfrm rot="16200000" flipH="1">
              <a:off x="6231732" y="3798094"/>
              <a:ext cx="252412" cy="0"/>
            </a:xfrm>
            <a:prstGeom prst="straightConnector1">
              <a:avLst/>
            </a:prstGeom>
            <a:noFill/>
            <a:ln w="9525">
              <a:solidFill>
                <a:srgbClr val="000000"/>
              </a:solidFill>
              <a:round/>
              <a:headEnd/>
              <a:tailEnd type="triangle" w="med" len="med"/>
            </a:ln>
          </p:spPr>
        </p:cxnSp>
        <p:cxnSp>
          <p:nvCxnSpPr>
            <p:cNvPr id="175" name="109 Conector recto"/>
            <p:cNvCxnSpPr/>
            <p:nvPr/>
          </p:nvCxnSpPr>
          <p:spPr>
            <a:xfrm rot="5400000">
              <a:off x="6285706" y="4428332"/>
              <a:ext cx="1444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6" name="110 Decisión"/>
            <p:cNvSpPr/>
            <p:nvPr/>
          </p:nvSpPr>
          <p:spPr>
            <a:xfrm>
              <a:off x="5854700" y="4498975"/>
              <a:ext cx="1008063" cy="500063"/>
            </a:xfrm>
            <a:prstGeom prst="flowChartDecision">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00">
                <a:ln>
                  <a:solidFill>
                    <a:sysClr val="windowText" lastClr="000000"/>
                  </a:solidFill>
                </a:ln>
                <a:solidFill>
                  <a:srgbClr val="FFFFFF"/>
                </a:solidFill>
                <a:cs typeface="Arial" pitchFamily="34" charset="0"/>
              </a:endParaRPr>
            </a:p>
          </p:txBody>
        </p:sp>
        <p:sp>
          <p:nvSpPr>
            <p:cNvPr id="177" name="Text Box 3"/>
            <p:cNvSpPr txBox="1">
              <a:spLocks noChangeArrowheads="1"/>
            </p:cNvSpPr>
            <p:nvPr/>
          </p:nvSpPr>
          <p:spPr bwMode="auto">
            <a:xfrm>
              <a:off x="6048375" y="4581525"/>
              <a:ext cx="642938" cy="388938"/>
            </a:xfrm>
            <a:prstGeom prst="rect">
              <a:avLst/>
            </a:prstGeom>
            <a:noFill/>
            <a:ln w="9525">
              <a:noFill/>
              <a:miter lim="800000"/>
              <a:headEnd/>
              <a:tailEnd/>
            </a:ln>
          </p:spPr>
          <p:txBody>
            <a:bodyPr/>
            <a:lstStyle/>
            <a:p>
              <a:pPr algn="ctr"/>
              <a:r>
                <a:rPr lang="en-US" sz="1000">
                  <a:solidFill>
                    <a:srgbClr val="000000"/>
                  </a:solidFill>
                  <a:ea typeface="ＭＳ Ｐゴシック"/>
                </a:rPr>
                <a:t>Suitable </a:t>
              </a:r>
            </a:p>
            <a:p>
              <a:pPr algn="ctr"/>
              <a:r>
                <a:rPr lang="en-US" sz="1000">
                  <a:solidFill>
                    <a:srgbClr val="000000"/>
                  </a:solidFill>
                  <a:ea typeface="ＭＳ Ｐゴシック"/>
                </a:rPr>
                <a:t>areas</a:t>
              </a:r>
            </a:p>
          </p:txBody>
        </p:sp>
        <p:cxnSp>
          <p:nvCxnSpPr>
            <p:cNvPr id="178" name="AutoShape 7"/>
            <p:cNvCxnSpPr>
              <a:cxnSpLocks noChangeShapeType="1"/>
            </p:cNvCxnSpPr>
            <p:nvPr/>
          </p:nvCxnSpPr>
          <p:spPr bwMode="auto">
            <a:xfrm flipH="1">
              <a:off x="5572125" y="4748213"/>
              <a:ext cx="284163" cy="0"/>
            </a:xfrm>
            <a:prstGeom prst="straightConnector1">
              <a:avLst/>
            </a:prstGeom>
            <a:noFill/>
            <a:ln w="9525">
              <a:solidFill>
                <a:srgbClr val="000000"/>
              </a:solidFill>
              <a:round/>
              <a:headEnd/>
              <a:tailEnd type="triangle" w="med" len="med"/>
            </a:ln>
          </p:spPr>
        </p:cxnSp>
        <p:cxnSp>
          <p:nvCxnSpPr>
            <p:cNvPr id="179" name="113 Conector recto"/>
            <p:cNvCxnSpPr/>
            <p:nvPr/>
          </p:nvCxnSpPr>
          <p:spPr>
            <a:xfrm rot="5400000">
              <a:off x="6008688" y="5348288"/>
              <a:ext cx="698500" cy="0"/>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0" name="Text Box 3"/>
            <p:cNvSpPr txBox="1">
              <a:spLocks noChangeArrowheads="1"/>
            </p:cNvSpPr>
            <p:nvPr/>
          </p:nvSpPr>
          <p:spPr bwMode="auto">
            <a:xfrm>
              <a:off x="5521325" y="4522788"/>
              <a:ext cx="490538" cy="287337"/>
            </a:xfrm>
            <a:prstGeom prst="rect">
              <a:avLst/>
            </a:prstGeom>
            <a:noFill/>
            <a:ln w="9525">
              <a:noFill/>
              <a:miter lim="800000"/>
              <a:headEnd/>
              <a:tailEnd/>
            </a:ln>
          </p:spPr>
          <p:txBody>
            <a:bodyPr/>
            <a:lstStyle/>
            <a:p>
              <a:pPr algn="ctr">
                <a:spcAft>
                  <a:spcPts val="1000"/>
                </a:spcAft>
              </a:pPr>
              <a:r>
                <a:rPr lang="en-US" sz="1000">
                  <a:solidFill>
                    <a:srgbClr val="000000"/>
                  </a:solidFill>
                  <a:ea typeface="ＭＳ Ｐゴシック"/>
                </a:rPr>
                <a:t>No</a:t>
              </a:r>
            </a:p>
          </p:txBody>
        </p:sp>
        <p:sp>
          <p:nvSpPr>
            <p:cNvPr id="181" name="Text Box 3"/>
            <p:cNvSpPr txBox="1">
              <a:spLocks noChangeArrowheads="1"/>
            </p:cNvSpPr>
            <p:nvPr/>
          </p:nvSpPr>
          <p:spPr bwMode="auto">
            <a:xfrm>
              <a:off x="5940425" y="5013325"/>
              <a:ext cx="490538" cy="287338"/>
            </a:xfrm>
            <a:prstGeom prst="rect">
              <a:avLst/>
            </a:prstGeom>
            <a:noFill/>
            <a:ln w="9525">
              <a:noFill/>
              <a:miter lim="800000"/>
              <a:headEnd/>
              <a:tailEnd/>
            </a:ln>
          </p:spPr>
          <p:txBody>
            <a:bodyPr/>
            <a:lstStyle/>
            <a:p>
              <a:pPr algn="ctr">
                <a:spcAft>
                  <a:spcPts val="1000"/>
                </a:spcAft>
              </a:pPr>
              <a:r>
                <a:rPr lang="en-US" sz="1000">
                  <a:solidFill>
                    <a:srgbClr val="000000"/>
                  </a:solidFill>
                  <a:ea typeface="ＭＳ Ｐゴシック"/>
                </a:rPr>
                <a:t>Yes</a:t>
              </a:r>
            </a:p>
          </p:txBody>
        </p:sp>
        <p:sp>
          <p:nvSpPr>
            <p:cNvPr id="182" name="116 Proceso"/>
            <p:cNvSpPr/>
            <p:nvPr/>
          </p:nvSpPr>
          <p:spPr>
            <a:xfrm>
              <a:off x="5795963" y="5697538"/>
              <a:ext cx="1368425" cy="611187"/>
            </a:xfrm>
            <a:prstGeom prst="flowChartProcess">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00">
                <a:solidFill>
                  <a:srgbClr val="FFFFFF"/>
                </a:solidFill>
                <a:cs typeface="Arial" pitchFamily="34" charset="0"/>
              </a:endParaRPr>
            </a:p>
          </p:txBody>
        </p:sp>
        <p:sp>
          <p:nvSpPr>
            <p:cNvPr id="183" name="Text Box 3"/>
            <p:cNvSpPr txBox="1">
              <a:spLocks noChangeArrowheads="1"/>
            </p:cNvSpPr>
            <p:nvPr/>
          </p:nvSpPr>
          <p:spPr bwMode="auto">
            <a:xfrm>
              <a:off x="4676775" y="4608513"/>
              <a:ext cx="936625" cy="246062"/>
            </a:xfrm>
            <a:prstGeom prst="rect">
              <a:avLst/>
            </a:prstGeom>
            <a:noFill/>
            <a:ln w="9525">
              <a:noFill/>
              <a:miter lim="800000"/>
              <a:headEnd/>
              <a:tailEnd/>
            </a:ln>
          </p:spPr>
          <p:txBody>
            <a:bodyPr/>
            <a:lstStyle/>
            <a:p>
              <a:pPr algn="ctr">
                <a:spcAft>
                  <a:spcPts val="1000"/>
                </a:spcAft>
              </a:pPr>
              <a:r>
                <a:rPr lang="en-US" sz="1000">
                  <a:solidFill>
                    <a:srgbClr val="000000"/>
                  </a:solidFill>
                  <a:ea typeface="ＭＳ Ｐゴシック"/>
                </a:rPr>
                <a:t>No suitability</a:t>
              </a:r>
            </a:p>
          </p:txBody>
        </p:sp>
        <p:sp>
          <p:nvSpPr>
            <p:cNvPr id="184" name="118 Proceso"/>
            <p:cNvSpPr/>
            <p:nvPr/>
          </p:nvSpPr>
          <p:spPr>
            <a:xfrm>
              <a:off x="4714875" y="4579938"/>
              <a:ext cx="857250" cy="323850"/>
            </a:xfrm>
            <a:prstGeom prst="flowChartProcess">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00">
                <a:solidFill>
                  <a:srgbClr val="FFFFFF"/>
                </a:solidFill>
                <a:cs typeface="Arial" pitchFamily="34" charset="0"/>
              </a:endParaRPr>
            </a:p>
          </p:txBody>
        </p:sp>
        <p:sp>
          <p:nvSpPr>
            <p:cNvPr id="185" name="Text Box 3"/>
            <p:cNvSpPr txBox="1">
              <a:spLocks noChangeArrowheads="1"/>
            </p:cNvSpPr>
            <p:nvPr/>
          </p:nvSpPr>
          <p:spPr bwMode="auto">
            <a:xfrm>
              <a:off x="5000625" y="1204913"/>
              <a:ext cx="936625" cy="246062"/>
            </a:xfrm>
            <a:prstGeom prst="rect">
              <a:avLst/>
            </a:prstGeom>
            <a:noFill/>
            <a:ln w="9525">
              <a:noFill/>
              <a:miter lim="800000"/>
              <a:headEnd/>
              <a:tailEnd/>
            </a:ln>
          </p:spPr>
          <p:txBody>
            <a:bodyPr/>
            <a:lstStyle/>
            <a:p>
              <a:pPr algn="ctr">
                <a:spcAft>
                  <a:spcPts val="1000"/>
                </a:spcAft>
              </a:pPr>
              <a:r>
                <a:rPr lang="en-US" sz="1000">
                  <a:solidFill>
                    <a:srgbClr val="000000"/>
                  </a:solidFill>
                  <a:ea typeface="ＭＳ Ｐゴシック"/>
                </a:rPr>
                <a:t>No suitability</a:t>
              </a:r>
            </a:p>
          </p:txBody>
        </p:sp>
        <p:sp>
          <p:nvSpPr>
            <p:cNvPr id="186" name="120 Proceso"/>
            <p:cNvSpPr/>
            <p:nvPr/>
          </p:nvSpPr>
          <p:spPr>
            <a:xfrm>
              <a:off x="5038725" y="1176338"/>
              <a:ext cx="857250" cy="323850"/>
            </a:xfrm>
            <a:prstGeom prst="flowChartProcess">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00">
                <a:solidFill>
                  <a:srgbClr val="FFFFFF"/>
                </a:solidFill>
                <a:cs typeface="Arial" pitchFamily="34" charset="0"/>
              </a:endParaRPr>
            </a:p>
          </p:txBody>
        </p:sp>
        <p:sp>
          <p:nvSpPr>
            <p:cNvPr id="187" name="Text Box 3"/>
            <p:cNvSpPr txBox="1">
              <a:spLocks noChangeArrowheads="1"/>
            </p:cNvSpPr>
            <p:nvPr/>
          </p:nvSpPr>
          <p:spPr bwMode="auto">
            <a:xfrm>
              <a:off x="5767388" y="5732463"/>
              <a:ext cx="1439862" cy="541337"/>
            </a:xfrm>
            <a:prstGeom prst="rect">
              <a:avLst/>
            </a:prstGeom>
            <a:noFill/>
            <a:ln w="9525">
              <a:noFill/>
              <a:miter lim="800000"/>
              <a:headEnd/>
              <a:tailEnd/>
            </a:ln>
          </p:spPr>
          <p:txBody>
            <a:bodyPr/>
            <a:lstStyle/>
            <a:p>
              <a:pPr algn="ctr">
                <a:spcAft>
                  <a:spcPts val="1000"/>
                </a:spcAft>
              </a:pPr>
              <a:r>
                <a:rPr lang="en-US" sz="1000" dirty="0">
                  <a:solidFill>
                    <a:srgbClr val="000000"/>
                  </a:solidFill>
                  <a:ea typeface="ＭＳ Ｐゴシック"/>
                </a:rPr>
                <a:t> </a:t>
              </a:r>
              <a:r>
                <a:rPr lang="en-US" sz="1000" dirty="0" smtClean="0">
                  <a:solidFill>
                    <a:srgbClr val="000000"/>
                  </a:solidFill>
                  <a:ea typeface="ＭＳ Ｐゴシック"/>
                </a:rPr>
                <a:t>Environmental </a:t>
              </a:r>
              <a:r>
                <a:rPr lang="en-US" sz="1000" dirty="0">
                  <a:solidFill>
                    <a:srgbClr val="000000"/>
                  </a:solidFill>
                  <a:ea typeface="ＭＳ Ｐゴシック"/>
                </a:rPr>
                <a:t>driver </a:t>
              </a:r>
              <a:r>
                <a:rPr lang="en-US" sz="1000" dirty="0" smtClean="0">
                  <a:solidFill>
                    <a:srgbClr val="000000"/>
                  </a:solidFill>
                  <a:ea typeface="ＭＳ Ｐゴシック"/>
                </a:rPr>
                <a:t>data or system-scale model outputs</a:t>
              </a:r>
              <a:endParaRPr lang="en-US" sz="1000" dirty="0">
                <a:solidFill>
                  <a:srgbClr val="000000"/>
                </a:solidFill>
                <a:ea typeface="ＭＳ Ｐゴシック"/>
              </a:endParaRPr>
            </a:p>
          </p:txBody>
        </p:sp>
        <p:sp>
          <p:nvSpPr>
            <p:cNvPr id="188" name="124 Proceso"/>
            <p:cNvSpPr/>
            <p:nvPr/>
          </p:nvSpPr>
          <p:spPr>
            <a:xfrm>
              <a:off x="4311650" y="5764213"/>
              <a:ext cx="1081088" cy="503237"/>
            </a:xfrm>
            <a:prstGeom prst="flowChartProcess">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00">
                <a:solidFill>
                  <a:srgbClr val="FFFFFF"/>
                </a:solidFill>
                <a:cs typeface="Arial" pitchFamily="34" charset="0"/>
              </a:endParaRPr>
            </a:p>
          </p:txBody>
        </p:sp>
        <p:sp>
          <p:nvSpPr>
            <p:cNvPr id="189" name="Text Box 3"/>
            <p:cNvSpPr txBox="1">
              <a:spLocks noChangeArrowheads="1"/>
            </p:cNvSpPr>
            <p:nvPr/>
          </p:nvSpPr>
          <p:spPr bwMode="auto">
            <a:xfrm>
              <a:off x="4292600" y="5732463"/>
              <a:ext cx="1143000" cy="517525"/>
            </a:xfrm>
            <a:prstGeom prst="rect">
              <a:avLst/>
            </a:prstGeom>
            <a:noFill/>
            <a:ln w="9525">
              <a:noFill/>
              <a:miter lim="800000"/>
              <a:headEnd/>
              <a:tailEnd/>
            </a:ln>
          </p:spPr>
          <p:txBody>
            <a:bodyPr/>
            <a:lstStyle/>
            <a:p>
              <a:pPr algn="ctr">
                <a:spcAft>
                  <a:spcPts val="1000"/>
                </a:spcAft>
              </a:pPr>
              <a:r>
                <a:rPr lang="en-US" sz="1000">
                  <a:solidFill>
                    <a:srgbClr val="000000"/>
                  </a:solidFill>
                  <a:ea typeface="ＭＳ Ｐゴシック"/>
                </a:rPr>
                <a:t>Farm-scale carrying capacity model</a:t>
              </a:r>
            </a:p>
          </p:txBody>
        </p:sp>
        <p:cxnSp>
          <p:nvCxnSpPr>
            <p:cNvPr id="190" name="AutoShape 9"/>
            <p:cNvCxnSpPr>
              <a:cxnSpLocks noChangeShapeType="1"/>
            </p:cNvCxnSpPr>
            <p:nvPr/>
          </p:nvCxnSpPr>
          <p:spPr bwMode="auto">
            <a:xfrm flipH="1">
              <a:off x="5392738" y="6005513"/>
              <a:ext cx="403225" cy="0"/>
            </a:xfrm>
            <a:prstGeom prst="straightConnector1">
              <a:avLst/>
            </a:prstGeom>
            <a:noFill/>
            <a:ln w="9525">
              <a:solidFill>
                <a:srgbClr val="000000"/>
              </a:solidFill>
              <a:round/>
              <a:headEnd/>
              <a:tailEnd type="triangle" w="med" len="med"/>
            </a:ln>
          </p:spPr>
        </p:cxnSp>
        <p:cxnSp>
          <p:nvCxnSpPr>
            <p:cNvPr id="191" name="129 Conector recto"/>
            <p:cNvCxnSpPr/>
            <p:nvPr/>
          </p:nvCxnSpPr>
          <p:spPr>
            <a:xfrm rot="16200000" flipV="1">
              <a:off x="3370262" y="5640388"/>
              <a:ext cx="180975" cy="0"/>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2" name="130 Decisión"/>
            <p:cNvSpPr/>
            <p:nvPr/>
          </p:nvSpPr>
          <p:spPr>
            <a:xfrm>
              <a:off x="2844800" y="5734050"/>
              <a:ext cx="1223963" cy="539750"/>
            </a:xfrm>
            <a:prstGeom prst="flowChartDecision">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00">
                <a:ln>
                  <a:solidFill>
                    <a:sysClr val="windowText" lastClr="000000"/>
                  </a:solidFill>
                </a:ln>
                <a:solidFill>
                  <a:srgbClr val="FFFFFF"/>
                </a:solidFill>
                <a:cs typeface="Arial" pitchFamily="34" charset="0"/>
              </a:endParaRPr>
            </a:p>
          </p:txBody>
        </p:sp>
        <p:sp>
          <p:nvSpPr>
            <p:cNvPr id="193" name="Text Box 3"/>
            <p:cNvSpPr txBox="1">
              <a:spLocks noChangeArrowheads="1"/>
            </p:cNvSpPr>
            <p:nvPr/>
          </p:nvSpPr>
          <p:spPr bwMode="auto">
            <a:xfrm>
              <a:off x="3059113" y="5811838"/>
              <a:ext cx="828675" cy="388937"/>
            </a:xfrm>
            <a:prstGeom prst="rect">
              <a:avLst/>
            </a:prstGeom>
            <a:noFill/>
            <a:ln w="9525">
              <a:noFill/>
              <a:miter lim="800000"/>
              <a:headEnd/>
              <a:tailEnd/>
            </a:ln>
          </p:spPr>
          <p:txBody>
            <a:bodyPr/>
            <a:lstStyle/>
            <a:p>
              <a:pPr algn="ctr"/>
              <a:r>
                <a:rPr lang="en-US" sz="1000">
                  <a:solidFill>
                    <a:srgbClr val="000000"/>
                  </a:solidFill>
                  <a:ea typeface="ＭＳ Ｐゴシック"/>
                </a:rPr>
                <a:t>Production feasibility</a:t>
              </a:r>
            </a:p>
          </p:txBody>
        </p:sp>
        <p:cxnSp>
          <p:nvCxnSpPr>
            <p:cNvPr id="194" name="AutoShape 7"/>
            <p:cNvCxnSpPr>
              <a:cxnSpLocks noChangeShapeType="1"/>
            </p:cNvCxnSpPr>
            <p:nvPr/>
          </p:nvCxnSpPr>
          <p:spPr bwMode="auto">
            <a:xfrm>
              <a:off x="4068763" y="6005513"/>
              <a:ext cx="244475" cy="0"/>
            </a:xfrm>
            <a:prstGeom prst="straightConnector1">
              <a:avLst/>
            </a:prstGeom>
            <a:noFill/>
            <a:ln w="9525">
              <a:solidFill>
                <a:srgbClr val="000000"/>
              </a:solidFill>
              <a:round/>
              <a:headEnd/>
              <a:tailEnd/>
            </a:ln>
          </p:spPr>
        </p:cxnSp>
        <p:sp>
          <p:nvSpPr>
            <p:cNvPr id="195" name="Text Box 3"/>
            <p:cNvSpPr txBox="1">
              <a:spLocks noChangeArrowheads="1"/>
            </p:cNvSpPr>
            <p:nvPr/>
          </p:nvSpPr>
          <p:spPr bwMode="auto">
            <a:xfrm>
              <a:off x="2497138" y="5767388"/>
              <a:ext cx="490537" cy="288925"/>
            </a:xfrm>
            <a:prstGeom prst="rect">
              <a:avLst/>
            </a:prstGeom>
            <a:noFill/>
            <a:ln w="9525">
              <a:noFill/>
              <a:miter lim="800000"/>
              <a:headEnd/>
              <a:tailEnd/>
            </a:ln>
          </p:spPr>
          <p:txBody>
            <a:bodyPr/>
            <a:lstStyle/>
            <a:p>
              <a:pPr algn="ctr">
                <a:spcAft>
                  <a:spcPts val="1000"/>
                </a:spcAft>
              </a:pPr>
              <a:r>
                <a:rPr lang="en-US" sz="1000">
                  <a:solidFill>
                    <a:srgbClr val="000000"/>
                  </a:solidFill>
                  <a:ea typeface="ＭＳ Ｐゴシック"/>
                </a:rPr>
                <a:t>Yes</a:t>
              </a:r>
            </a:p>
          </p:txBody>
        </p:sp>
        <p:sp>
          <p:nvSpPr>
            <p:cNvPr id="196" name="Text Box 3"/>
            <p:cNvSpPr txBox="1">
              <a:spLocks noChangeArrowheads="1"/>
            </p:cNvSpPr>
            <p:nvPr/>
          </p:nvSpPr>
          <p:spPr bwMode="auto">
            <a:xfrm>
              <a:off x="3422650" y="5535613"/>
              <a:ext cx="360363" cy="214312"/>
            </a:xfrm>
            <a:prstGeom prst="rect">
              <a:avLst/>
            </a:prstGeom>
            <a:noFill/>
            <a:ln w="9525">
              <a:noFill/>
              <a:miter lim="800000"/>
              <a:headEnd/>
              <a:tailEnd/>
            </a:ln>
          </p:spPr>
          <p:txBody>
            <a:bodyPr/>
            <a:lstStyle/>
            <a:p>
              <a:pPr algn="ctr">
                <a:spcAft>
                  <a:spcPts val="1000"/>
                </a:spcAft>
              </a:pPr>
              <a:r>
                <a:rPr lang="en-US" sz="1000" dirty="0">
                  <a:solidFill>
                    <a:srgbClr val="000000"/>
                  </a:solidFill>
                  <a:ea typeface="ＭＳ Ｐゴシック"/>
                </a:rPr>
                <a:t>No</a:t>
              </a:r>
            </a:p>
          </p:txBody>
        </p:sp>
        <p:sp>
          <p:nvSpPr>
            <p:cNvPr id="197" name="Text Box 3"/>
            <p:cNvSpPr txBox="1">
              <a:spLocks noChangeArrowheads="1"/>
            </p:cNvSpPr>
            <p:nvPr/>
          </p:nvSpPr>
          <p:spPr bwMode="auto">
            <a:xfrm>
              <a:off x="2771801" y="5329238"/>
              <a:ext cx="1368152" cy="246062"/>
            </a:xfrm>
            <a:prstGeom prst="rect">
              <a:avLst/>
            </a:prstGeom>
            <a:noFill/>
            <a:ln w="9525">
              <a:noFill/>
              <a:miter lim="800000"/>
              <a:headEnd/>
              <a:tailEnd/>
            </a:ln>
          </p:spPr>
          <p:txBody>
            <a:bodyPr/>
            <a:lstStyle/>
            <a:p>
              <a:pPr algn="ctr">
                <a:spcAft>
                  <a:spcPts val="1000"/>
                </a:spcAft>
              </a:pPr>
              <a:r>
                <a:rPr lang="en-US" sz="1000" dirty="0">
                  <a:solidFill>
                    <a:srgbClr val="000000"/>
                  </a:solidFill>
                  <a:ea typeface="ＭＳ Ｐゴシック"/>
                </a:rPr>
                <a:t>No </a:t>
              </a:r>
              <a:r>
                <a:rPr lang="en-US" sz="1000" dirty="0" smtClean="0">
                  <a:solidFill>
                    <a:srgbClr val="000000"/>
                  </a:solidFill>
                  <a:ea typeface="ＭＳ Ｐゴシック"/>
                </a:rPr>
                <a:t>business viability</a:t>
              </a:r>
              <a:endParaRPr lang="en-US" sz="1000" dirty="0">
                <a:solidFill>
                  <a:srgbClr val="000000"/>
                </a:solidFill>
                <a:ea typeface="ＭＳ Ｐゴシック"/>
              </a:endParaRPr>
            </a:p>
          </p:txBody>
        </p:sp>
        <p:sp>
          <p:nvSpPr>
            <p:cNvPr id="198" name="139 Proceso"/>
            <p:cNvSpPr/>
            <p:nvPr/>
          </p:nvSpPr>
          <p:spPr>
            <a:xfrm>
              <a:off x="2843808" y="5334000"/>
              <a:ext cx="1224136" cy="228600"/>
            </a:xfrm>
            <a:prstGeom prst="flowChartProcess">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00">
                <a:solidFill>
                  <a:srgbClr val="FFFFFF"/>
                </a:solidFill>
                <a:cs typeface="Arial" pitchFamily="34" charset="0"/>
              </a:endParaRPr>
            </a:p>
          </p:txBody>
        </p:sp>
        <p:sp>
          <p:nvSpPr>
            <p:cNvPr id="199" name="142 Proceso"/>
            <p:cNvSpPr/>
            <p:nvPr/>
          </p:nvSpPr>
          <p:spPr>
            <a:xfrm>
              <a:off x="5551488" y="176213"/>
              <a:ext cx="1619250" cy="287337"/>
            </a:xfrm>
            <a:prstGeom prst="flowChartProcess">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00">
                <a:solidFill>
                  <a:srgbClr val="FFFFFF"/>
                </a:solidFill>
                <a:cs typeface="Arial" pitchFamily="34" charset="0"/>
              </a:endParaRPr>
            </a:p>
          </p:txBody>
        </p:sp>
        <p:sp>
          <p:nvSpPr>
            <p:cNvPr id="200" name="143 Proceso"/>
            <p:cNvSpPr/>
            <p:nvPr/>
          </p:nvSpPr>
          <p:spPr>
            <a:xfrm>
              <a:off x="944563" y="5557838"/>
              <a:ext cx="1511300" cy="846137"/>
            </a:xfrm>
            <a:prstGeom prst="flowChartProcess">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00">
                <a:solidFill>
                  <a:srgbClr val="FFFFFF"/>
                </a:solidFill>
                <a:cs typeface="Arial" pitchFamily="34" charset="0"/>
              </a:endParaRPr>
            </a:p>
          </p:txBody>
        </p:sp>
        <p:sp>
          <p:nvSpPr>
            <p:cNvPr id="201" name="Text Box 3"/>
            <p:cNvSpPr txBox="1">
              <a:spLocks noChangeArrowheads="1"/>
            </p:cNvSpPr>
            <p:nvPr/>
          </p:nvSpPr>
          <p:spPr bwMode="auto">
            <a:xfrm>
              <a:off x="900113" y="5516563"/>
              <a:ext cx="1655762" cy="288925"/>
            </a:xfrm>
            <a:prstGeom prst="rect">
              <a:avLst/>
            </a:prstGeom>
            <a:noFill/>
            <a:ln w="9525">
              <a:noFill/>
              <a:miter lim="800000"/>
              <a:headEnd/>
              <a:tailEnd/>
            </a:ln>
          </p:spPr>
          <p:txBody>
            <a:bodyPr/>
            <a:lstStyle/>
            <a:p>
              <a:pPr algn="ctr">
                <a:spcAft>
                  <a:spcPts val="300"/>
                </a:spcAft>
              </a:pPr>
              <a:r>
                <a:rPr lang="en-US" sz="1000">
                  <a:solidFill>
                    <a:srgbClr val="000000"/>
                  </a:solidFill>
                  <a:ea typeface="ＭＳ Ｐゴシック"/>
                </a:rPr>
                <a:t>Site selection</a:t>
              </a:r>
            </a:p>
            <a:p>
              <a:r>
                <a:rPr lang="en-US" sz="1000">
                  <a:solidFill>
                    <a:srgbClr val="000000"/>
                  </a:solidFill>
                  <a:ea typeface="ＭＳ Ｐゴシック"/>
                </a:rPr>
                <a:t>  </a:t>
              </a:r>
            </a:p>
          </p:txBody>
        </p:sp>
        <p:sp>
          <p:nvSpPr>
            <p:cNvPr id="202" name="147 Proceso"/>
            <p:cNvSpPr/>
            <p:nvPr/>
          </p:nvSpPr>
          <p:spPr>
            <a:xfrm>
              <a:off x="944563" y="5557838"/>
              <a:ext cx="1511300" cy="174625"/>
            </a:xfrm>
            <a:prstGeom prst="flowChartProcess">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00">
                <a:solidFill>
                  <a:srgbClr val="FFFFFF"/>
                </a:solidFill>
                <a:cs typeface="Arial" pitchFamily="34" charset="0"/>
              </a:endParaRPr>
            </a:p>
          </p:txBody>
        </p:sp>
        <p:cxnSp>
          <p:nvCxnSpPr>
            <p:cNvPr id="203" name="AutoShape 9"/>
            <p:cNvCxnSpPr>
              <a:cxnSpLocks noChangeShapeType="1"/>
            </p:cNvCxnSpPr>
            <p:nvPr/>
          </p:nvCxnSpPr>
          <p:spPr bwMode="auto">
            <a:xfrm flipH="1">
              <a:off x="2455863" y="6005513"/>
              <a:ext cx="395287" cy="0"/>
            </a:xfrm>
            <a:prstGeom prst="straightConnector1">
              <a:avLst/>
            </a:prstGeom>
            <a:noFill/>
            <a:ln w="9525">
              <a:solidFill>
                <a:srgbClr val="000000"/>
              </a:solidFill>
              <a:round/>
              <a:headEnd/>
              <a:tailEnd type="triangle" w="med" len="med"/>
            </a:ln>
          </p:spPr>
        </p:cxnSp>
        <p:sp>
          <p:nvSpPr>
            <p:cNvPr id="204" name="97 Arco"/>
            <p:cNvSpPr/>
            <p:nvPr/>
          </p:nvSpPr>
          <p:spPr>
            <a:xfrm>
              <a:off x="5286375" y="3381375"/>
              <a:ext cx="142875" cy="214313"/>
            </a:xfrm>
            <a:prstGeom prst="arc">
              <a:avLst>
                <a:gd name="adj1" fmla="val 16200000"/>
                <a:gd name="adj2" fmla="val 5318482"/>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sz="1000">
                <a:solidFill>
                  <a:srgbClr val="000000"/>
                </a:solidFill>
                <a:cs typeface="Arial" pitchFamily="34" charset="0"/>
              </a:endParaRPr>
            </a:p>
          </p:txBody>
        </p:sp>
        <p:cxnSp>
          <p:nvCxnSpPr>
            <p:cNvPr id="205" name="98 Conector recto"/>
            <p:cNvCxnSpPr/>
            <p:nvPr/>
          </p:nvCxnSpPr>
          <p:spPr>
            <a:xfrm rot="5400000">
              <a:off x="5127625" y="3151188"/>
              <a:ext cx="460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99 Conector recto"/>
            <p:cNvCxnSpPr/>
            <p:nvPr/>
          </p:nvCxnSpPr>
          <p:spPr>
            <a:xfrm rot="5400000">
              <a:off x="5082382" y="3871119"/>
              <a:ext cx="5508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AutoShape 9"/>
            <p:cNvCxnSpPr>
              <a:cxnSpLocks noChangeShapeType="1"/>
            </p:cNvCxnSpPr>
            <p:nvPr/>
          </p:nvCxnSpPr>
          <p:spPr bwMode="auto">
            <a:xfrm>
              <a:off x="5351463" y="4149725"/>
              <a:ext cx="522287" cy="0"/>
            </a:xfrm>
            <a:prstGeom prst="straightConnector1">
              <a:avLst/>
            </a:prstGeom>
            <a:noFill/>
            <a:ln w="9525">
              <a:solidFill>
                <a:srgbClr val="000000"/>
              </a:solidFill>
              <a:round/>
              <a:headEnd/>
              <a:tailEnd type="triangle" w="med" len="med"/>
            </a:ln>
          </p:spPr>
        </p:cxnSp>
        <p:sp>
          <p:nvSpPr>
            <p:cNvPr id="208" name="Text Box 3"/>
            <p:cNvSpPr txBox="1">
              <a:spLocks noChangeArrowheads="1"/>
            </p:cNvSpPr>
            <p:nvPr/>
          </p:nvSpPr>
          <p:spPr bwMode="auto">
            <a:xfrm>
              <a:off x="5643563" y="3298825"/>
              <a:ext cx="1428750" cy="246063"/>
            </a:xfrm>
            <a:prstGeom prst="rect">
              <a:avLst/>
            </a:prstGeom>
            <a:noFill/>
            <a:ln w="9525">
              <a:noFill/>
              <a:miter lim="800000"/>
              <a:headEnd/>
              <a:tailEnd/>
            </a:ln>
          </p:spPr>
          <p:txBody>
            <a:bodyPr/>
            <a:lstStyle/>
            <a:p>
              <a:pPr algn="ctr">
                <a:spcAft>
                  <a:spcPts val="1000"/>
                </a:spcAft>
              </a:pPr>
              <a:r>
                <a:rPr lang="en-US" sz="1000" dirty="0" smtClean="0">
                  <a:solidFill>
                    <a:srgbClr val="000000"/>
                  </a:solidFill>
                  <a:ea typeface="ＭＳ Ｐゴシック"/>
                </a:rPr>
                <a:t>Factor </a:t>
              </a:r>
              <a:r>
                <a:rPr lang="en-US" sz="1000" dirty="0">
                  <a:solidFill>
                    <a:srgbClr val="000000"/>
                  </a:solidFill>
                  <a:ea typeface="ＭＳ Ｐゴシック"/>
                </a:rPr>
                <a:t>suitability</a:t>
              </a:r>
            </a:p>
          </p:txBody>
        </p:sp>
        <p:sp>
          <p:nvSpPr>
            <p:cNvPr id="209" name="102 Multidocumento"/>
            <p:cNvSpPr/>
            <p:nvPr/>
          </p:nvSpPr>
          <p:spPr>
            <a:xfrm>
              <a:off x="5595938" y="3206750"/>
              <a:ext cx="1582737" cy="503238"/>
            </a:xfrm>
            <a:prstGeom prst="flowChartMultidocumen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00">
                <a:solidFill>
                  <a:srgbClr val="FFFFFF"/>
                </a:solidFill>
                <a:cs typeface="Arial" pitchFamily="34" charset="0"/>
              </a:endParaRPr>
            </a:p>
          </p:txBody>
        </p:sp>
        <p:cxnSp>
          <p:nvCxnSpPr>
            <p:cNvPr id="210" name="AutoShape 7"/>
            <p:cNvCxnSpPr>
              <a:cxnSpLocks noChangeShapeType="1"/>
            </p:cNvCxnSpPr>
            <p:nvPr/>
          </p:nvCxnSpPr>
          <p:spPr bwMode="auto">
            <a:xfrm>
              <a:off x="4143375" y="1924050"/>
              <a:ext cx="928688" cy="0"/>
            </a:xfrm>
            <a:prstGeom prst="straightConnector1">
              <a:avLst/>
            </a:prstGeom>
            <a:noFill/>
            <a:ln w="9525">
              <a:solidFill>
                <a:srgbClr val="000000"/>
              </a:solidFill>
              <a:round/>
              <a:headEnd/>
              <a:tailEnd/>
            </a:ln>
          </p:spPr>
        </p:cxnSp>
        <p:cxnSp>
          <p:nvCxnSpPr>
            <p:cNvPr id="211" name="123 Conector recto"/>
            <p:cNvCxnSpPr/>
            <p:nvPr/>
          </p:nvCxnSpPr>
          <p:spPr>
            <a:xfrm rot="5400000">
              <a:off x="3967162" y="1747838"/>
              <a:ext cx="3524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2" name="137 CuadroTexto"/>
            <p:cNvSpPr txBox="1">
              <a:spLocks noChangeArrowheads="1"/>
            </p:cNvSpPr>
            <p:nvPr/>
          </p:nvSpPr>
          <p:spPr bwMode="auto">
            <a:xfrm>
              <a:off x="6588125" y="1571625"/>
              <a:ext cx="720725" cy="246063"/>
            </a:xfrm>
            <a:prstGeom prst="rect">
              <a:avLst/>
            </a:prstGeom>
            <a:noFill/>
            <a:ln w="9525">
              <a:noFill/>
              <a:miter lim="800000"/>
              <a:headEnd/>
              <a:tailEnd/>
            </a:ln>
          </p:spPr>
          <p:txBody>
            <a:bodyPr>
              <a:spAutoFit/>
            </a:bodyPr>
            <a:lstStyle/>
            <a:p>
              <a:pPr algn="r"/>
              <a:r>
                <a:rPr lang="es-ES" sz="1000">
                  <a:solidFill>
                    <a:srgbClr val="000000"/>
                  </a:solidFill>
                  <a:ea typeface="ＭＳ Ｐゴシック"/>
                </a:rPr>
                <a:t>STAGE 1</a:t>
              </a:r>
            </a:p>
          </p:txBody>
        </p:sp>
        <p:sp>
          <p:nvSpPr>
            <p:cNvPr id="213" name="140 CuadroTexto"/>
            <p:cNvSpPr txBox="1">
              <a:spLocks noChangeArrowheads="1"/>
            </p:cNvSpPr>
            <p:nvPr/>
          </p:nvSpPr>
          <p:spPr bwMode="auto">
            <a:xfrm>
              <a:off x="6588125" y="5008563"/>
              <a:ext cx="720725" cy="215900"/>
            </a:xfrm>
            <a:prstGeom prst="rect">
              <a:avLst/>
            </a:prstGeom>
            <a:noFill/>
            <a:ln w="9525">
              <a:noFill/>
              <a:miter lim="800000"/>
              <a:headEnd/>
              <a:tailEnd/>
            </a:ln>
          </p:spPr>
          <p:txBody>
            <a:bodyPr>
              <a:spAutoFit/>
            </a:bodyPr>
            <a:lstStyle/>
            <a:p>
              <a:pPr algn="r"/>
              <a:r>
                <a:rPr lang="es-ES" sz="1000">
                  <a:solidFill>
                    <a:srgbClr val="000000"/>
                  </a:solidFill>
                  <a:ea typeface="ＭＳ Ｐゴシック"/>
                </a:rPr>
                <a:t>STAGE 2</a:t>
              </a:r>
            </a:p>
          </p:txBody>
        </p:sp>
        <p:sp>
          <p:nvSpPr>
            <p:cNvPr id="214" name="141 CuadroTexto"/>
            <p:cNvSpPr txBox="1">
              <a:spLocks noChangeArrowheads="1"/>
            </p:cNvSpPr>
            <p:nvPr/>
          </p:nvSpPr>
          <p:spPr bwMode="auto">
            <a:xfrm>
              <a:off x="6588125" y="6351588"/>
              <a:ext cx="720725" cy="246062"/>
            </a:xfrm>
            <a:prstGeom prst="rect">
              <a:avLst/>
            </a:prstGeom>
            <a:noFill/>
            <a:ln w="9525">
              <a:noFill/>
              <a:miter lim="800000"/>
              <a:headEnd/>
              <a:tailEnd/>
            </a:ln>
          </p:spPr>
          <p:txBody>
            <a:bodyPr>
              <a:spAutoFit/>
            </a:bodyPr>
            <a:lstStyle/>
            <a:p>
              <a:pPr algn="r"/>
              <a:r>
                <a:rPr lang="es-ES" sz="1000">
                  <a:solidFill>
                    <a:srgbClr val="000000"/>
                  </a:solidFill>
                  <a:ea typeface="ＭＳ Ｐゴシック"/>
                </a:rPr>
                <a:t>STAGE 3</a:t>
              </a:r>
            </a:p>
          </p:txBody>
        </p:sp>
        <p:sp>
          <p:nvSpPr>
            <p:cNvPr id="215" name="Text Box 3"/>
            <p:cNvSpPr txBox="1">
              <a:spLocks noChangeArrowheads="1"/>
            </p:cNvSpPr>
            <p:nvPr/>
          </p:nvSpPr>
          <p:spPr bwMode="auto">
            <a:xfrm>
              <a:off x="971550" y="5713413"/>
              <a:ext cx="1512888" cy="647700"/>
            </a:xfrm>
            <a:prstGeom prst="rect">
              <a:avLst/>
            </a:prstGeom>
            <a:noFill/>
            <a:ln w="9525">
              <a:noFill/>
              <a:miter lim="800000"/>
              <a:headEnd/>
              <a:tailEnd/>
            </a:ln>
          </p:spPr>
          <p:txBody>
            <a:bodyPr/>
            <a:lstStyle/>
            <a:p>
              <a:pPr algn="ctr">
                <a:spcAft>
                  <a:spcPts val="1000"/>
                </a:spcAft>
              </a:pPr>
              <a:r>
                <a:rPr lang="en-US" sz="1000">
                  <a:solidFill>
                    <a:srgbClr val="000000"/>
                  </a:solidFill>
                  <a:ea typeface="ＭＳ Ｐゴシック"/>
                </a:rPr>
                <a:t>Detailed analysis of production, socio-economics, and environmental effects</a:t>
              </a:r>
            </a:p>
          </p:txBody>
        </p:sp>
        <p:sp>
          <p:nvSpPr>
            <p:cNvPr id="216" name="133 Proceso"/>
            <p:cNvSpPr/>
            <p:nvPr/>
          </p:nvSpPr>
          <p:spPr>
            <a:xfrm>
              <a:off x="3092450" y="3802063"/>
              <a:ext cx="974725" cy="431800"/>
            </a:xfrm>
            <a:prstGeom prst="flowChartProcess">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00">
                <a:solidFill>
                  <a:srgbClr val="FFFFFF"/>
                </a:solidFill>
                <a:cs typeface="Arial" pitchFamily="34" charset="0"/>
              </a:endParaRPr>
            </a:p>
          </p:txBody>
        </p:sp>
        <p:sp>
          <p:nvSpPr>
            <p:cNvPr id="217" name="Text Box 3"/>
            <p:cNvSpPr txBox="1">
              <a:spLocks noChangeArrowheads="1"/>
            </p:cNvSpPr>
            <p:nvPr/>
          </p:nvSpPr>
          <p:spPr bwMode="auto">
            <a:xfrm>
              <a:off x="3092450" y="3798888"/>
              <a:ext cx="974725" cy="431800"/>
            </a:xfrm>
            <a:prstGeom prst="rect">
              <a:avLst/>
            </a:prstGeom>
            <a:noFill/>
            <a:ln w="9525">
              <a:noFill/>
              <a:miter lim="800000"/>
              <a:headEnd/>
              <a:tailEnd/>
            </a:ln>
          </p:spPr>
          <p:txBody>
            <a:bodyPr/>
            <a:lstStyle/>
            <a:p>
              <a:pPr algn="ctr">
                <a:spcAft>
                  <a:spcPts val="1000"/>
                </a:spcAft>
              </a:pPr>
              <a:r>
                <a:rPr lang="en-US" sz="1000">
                  <a:solidFill>
                    <a:srgbClr val="000000"/>
                  </a:solidFill>
                  <a:ea typeface="ＭＳ Ｐゴシック"/>
                </a:rPr>
                <a:t>Ecological quality criteria</a:t>
              </a:r>
            </a:p>
          </p:txBody>
        </p:sp>
        <p:cxnSp>
          <p:nvCxnSpPr>
            <p:cNvPr id="218" name="AutoShape 7"/>
            <p:cNvCxnSpPr>
              <a:cxnSpLocks noChangeShapeType="1"/>
            </p:cNvCxnSpPr>
            <p:nvPr/>
          </p:nvCxnSpPr>
          <p:spPr bwMode="auto">
            <a:xfrm>
              <a:off x="4067175" y="3998913"/>
              <a:ext cx="152400" cy="0"/>
            </a:xfrm>
            <a:prstGeom prst="straightConnector1">
              <a:avLst/>
            </a:prstGeom>
            <a:noFill/>
            <a:ln w="9525">
              <a:solidFill>
                <a:srgbClr val="000000"/>
              </a:solidFill>
              <a:round/>
              <a:headEnd/>
              <a:tailEnd/>
            </a:ln>
          </p:spPr>
        </p:cxnSp>
      </p:grpSp>
      <p:sp>
        <p:nvSpPr>
          <p:cNvPr id="25602" name="Title 12"/>
          <p:cNvSpPr>
            <a:spLocks noGrp="1"/>
          </p:cNvSpPr>
          <p:nvPr>
            <p:ph type="title"/>
          </p:nvPr>
        </p:nvSpPr>
        <p:spPr>
          <a:xfrm>
            <a:off x="0" y="1142984"/>
            <a:ext cx="2357422" cy="2143140"/>
          </a:xfrm>
        </p:spPr>
        <p:txBody>
          <a:bodyPr/>
          <a:lstStyle/>
          <a:p>
            <a:pPr eaLnBrk="1" hangingPunct="1"/>
            <a:r>
              <a:rPr lang="en-US" sz="3200" dirty="0" smtClean="0"/>
              <a:t>Systems</a:t>
            </a:r>
            <a:br>
              <a:rPr lang="en-US" sz="3200" dirty="0" smtClean="0"/>
            </a:br>
            <a:r>
              <a:rPr lang="en-US" sz="3200" dirty="0" smtClean="0"/>
              <a:t>approach for site selection</a:t>
            </a:r>
            <a:endParaRPr lang="en-US" sz="2400" dirty="0" smtClean="0"/>
          </a:p>
        </p:txBody>
      </p:sp>
      <p:sp>
        <p:nvSpPr>
          <p:cNvPr id="219" name="Rectangle 218"/>
          <p:cNvSpPr/>
          <p:nvPr/>
        </p:nvSpPr>
        <p:spPr>
          <a:xfrm>
            <a:off x="-32" y="3741011"/>
            <a:ext cx="2357454" cy="1200329"/>
          </a:xfrm>
          <a:prstGeom prst="rect">
            <a:avLst/>
          </a:prstGeom>
        </p:spPr>
        <p:txBody>
          <a:bodyPr wrap="square">
            <a:spAutoFit/>
          </a:bodyPr>
          <a:lstStyle/>
          <a:p>
            <a:pPr algn="ctr"/>
            <a:r>
              <a:rPr lang="en-US" dirty="0" smtClean="0">
                <a:solidFill>
                  <a:srgbClr val="000000"/>
                </a:solidFill>
                <a:ea typeface="ＭＳ Ｐゴシック"/>
              </a:rPr>
              <a:t>Every talk needs a </a:t>
            </a:r>
            <a:r>
              <a:rPr lang="en-US" dirty="0" err="1" smtClean="0">
                <a:solidFill>
                  <a:srgbClr val="000000"/>
                </a:solidFill>
                <a:ea typeface="ＭＳ Ｐゴシック"/>
              </a:rPr>
              <a:t>horrendogram</a:t>
            </a:r>
            <a:r>
              <a:rPr lang="en-US" dirty="0" smtClean="0">
                <a:solidFill>
                  <a:srgbClr val="000000"/>
                </a:solidFill>
                <a:ea typeface="ＭＳ Ｐゴシック"/>
              </a:rPr>
              <a:t>!</a:t>
            </a:r>
            <a:endParaRPr lang="en-US" dirty="0">
              <a:solidFill>
                <a:srgbClr val="000000"/>
              </a:solidFill>
              <a:ea typeface="ＭＳ Ｐゴシック"/>
            </a:endParaRPr>
          </a:p>
        </p:txBody>
      </p:sp>
      <p:sp>
        <p:nvSpPr>
          <p:cNvPr id="220" name="Rectangle 219"/>
          <p:cNvSpPr/>
          <p:nvPr/>
        </p:nvSpPr>
        <p:spPr>
          <a:xfrm>
            <a:off x="-71470" y="6197242"/>
            <a:ext cx="2571768" cy="400110"/>
          </a:xfrm>
          <a:prstGeom prst="rect">
            <a:avLst/>
          </a:prstGeom>
        </p:spPr>
        <p:txBody>
          <a:bodyPr wrap="square">
            <a:spAutoFit/>
          </a:bodyPr>
          <a:lstStyle/>
          <a:p>
            <a:pPr algn="ctr"/>
            <a:r>
              <a:rPr lang="en-US" sz="2000" dirty="0" smtClean="0">
                <a:solidFill>
                  <a:srgbClr val="000000"/>
                </a:solidFill>
                <a:ea typeface="ＭＳ Ｐゴシック"/>
              </a:rPr>
              <a:t>Silva et al., 2011.</a:t>
            </a:r>
            <a:endParaRPr lang="en-US" sz="2000" dirty="0" smtClean="0">
              <a:solidFill>
                <a:srgbClr val="000000"/>
              </a:solidFill>
              <a:ea typeface="ＭＳ Ｐゴシック"/>
              <a:sym typeface="Wingdings" pitchFamily="2" charset="2"/>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92162"/>
          </a:xfrm>
        </p:spPr>
        <p:txBody>
          <a:bodyPr>
            <a:noAutofit/>
          </a:bodyPr>
          <a:lstStyle/>
          <a:p>
            <a:r>
              <a:rPr lang="pt-PT" sz="3200" dirty="0" smtClean="0"/>
              <a:t>Policy-Management Issues</a:t>
            </a:r>
            <a:endParaRPr lang="en-GB" sz="3200" dirty="0"/>
          </a:p>
        </p:txBody>
      </p:sp>
      <p:sp>
        <p:nvSpPr>
          <p:cNvPr id="37" name="Rectangle 7"/>
          <p:cNvSpPr>
            <a:spLocks noChangeArrowheads="1"/>
          </p:cNvSpPr>
          <p:nvPr/>
        </p:nvSpPr>
        <p:spPr bwMode="auto">
          <a:xfrm>
            <a:off x="235754" y="6444044"/>
            <a:ext cx="8681436" cy="369332"/>
          </a:xfrm>
          <a:prstGeom prst="rect">
            <a:avLst/>
          </a:prstGeom>
          <a:noFill/>
          <a:ln w="9525">
            <a:noFill/>
            <a:miter lim="800000"/>
            <a:headEnd/>
            <a:tailEnd/>
          </a:ln>
        </p:spPr>
        <p:txBody>
          <a:bodyPr wrap="square">
            <a:spAutoFit/>
          </a:bodyPr>
          <a:lstStyle/>
          <a:p>
            <a:pPr fontAlgn="auto">
              <a:spcBef>
                <a:spcPts val="0"/>
              </a:spcBef>
              <a:spcAft>
                <a:spcPts val="0"/>
              </a:spcAft>
            </a:pPr>
            <a:r>
              <a:rPr lang="pt-PT" sz="1800" b="1" dirty="0" smtClean="0">
                <a:solidFill>
                  <a:srgbClr val="408000"/>
                </a:solidFill>
                <a:latin typeface="Trebuchet MS" pitchFamily="34" charset="0"/>
                <a:ea typeface="ＭＳ Ｐゴシック"/>
              </a:rPr>
              <a:t>Perspectives, past experience, and plans for AquaSpace.</a:t>
            </a:r>
            <a:endParaRPr lang="en-US" sz="1800" b="1" dirty="0">
              <a:solidFill>
                <a:srgbClr val="408000"/>
              </a:solidFill>
              <a:latin typeface="Trebuchet MS" pitchFamily="34" charset="0"/>
              <a:ea typeface="ＭＳ Ｐゴシック"/>
            </a:endParaRPr>
          </a:p>
        </p:txBody>
      </p:sp>
      <p:sp>
        <p:nvSpPr>
          <p:cNvPr id="20" name="TextBox 5"/>
          <p:cNvSpPr txBox="1">
            <a:spLocks noChangeArrowheads="1"/>
          </p:cNvSpPr>
          <p:nvPr/>
        </p:nvSpPr>
        <p:spPr bwMode="auto">
          <a:xfrm>
            <a:off x="214282" y="2713630"/>
            <a:ext cx="8786874" cy="1846659"/>
          </a:xfrm>
          <a:prstGeom prst="rect">
            <a:avLst/>
          </a:prstGeom>
          <a:noFill/>
          <a:ln w="9525">
            <a:noFill/>
            <a:miter lim="800000"/>
            <a:headEnd/>
            <a:tailEnd/>
          </a:ln>
        </p:spPr>
        <p:txBody>
          <a:bodyPr wrap="square">
            <a:spAutoFit/>
          </a:bodyPr>
          <a:lstStyle/>
          <a:p>
            <a:pPr marL="285750" indent="-285750" eaLnBrk="1" hangingPunct="1">
              <a:lnSpc>
                <a:spcPct val="90000"/>
              </a:lnSpc>
              <a:spcBef>
                <a:spcPct val="30000"/>
              </a:spcBef>
              <a:spcAft>
                <a:spcPts val="600"/>
              </a:spcAft>
              <a:buClr>
                <a:srgbClr val="000000"/>
              </a:buClr>
              <a:buSzPct val="102000"/>
              <a:buFont typeface="Arial" pitchFamily="34" charset="0"/>
              <a:buChar char="•"/>
            </a:pPr>
            <a:r>
              <a:rPr lang="en-GB" sz="2200" dirty="0" smtClean="0">
                <a:solidFill>
                  <a:srgbClr val="000000"/>
                </a:solidFill>
                <a:cs typeface="Arial" pitchFamily="34" charset="0"/>
              </a:rPr>
              <a:t>Jeremy </a:t>
            </a:r>
            <a:r>
              <a:rPr lang="en-GB" sz="2200" dirty="0" err="1" smtClean="0">
                <a:solidFill>
                  <a:srgbClr val="000000"/>
                </a:solidFill>
                <a:cs typeface="Arial" pitchFamily="34" charset="0"/>
              </a:rPr>
              <a:t>Gault</a:t>
            </a:r>
            <a:r>
              <a:rPr lang="en-US" sz="2200" dirty="0" smtClean="0">
                <a:solidFill>
                  <a:srgbClr val="000000"/>
                </a:solidFill>
                <a:cs typeface="Arial" pitchFamily="34" charset="0"/>
              </a:rPr>
              <a:t>;</a:t>
            </a:r>
            <a:endParaRPr lang="en-US" sz="2200" dirty="0" smtClean="0">
              <a:solidFill>
                <a:srgbClr val="FF0000"/>
              </a:solidFill>
              <a:cs typeface="Arial" pitchFamily="34" charset="0"/>
            </a:endParaRPr>
          </a:p>
          <a:p>
            <a:pPr marL="285750" indent="-285750" eaLnBrk="1" hangingPunct="1">
              <a:lnSpc>
                <a:spcPct val="90000"/>
              </a:lnSpc>
              <a:spcBef>
                <a:spcPct val="30000"/>
              </a:spcBef>
              <a:spcAft>
                <a:spcPts val="600"/>
              </a:spcAft>
              <a:buClr>
                <a:srgbClr val="000000"/>
              </a:buClr>
              <a:buSzPct val="102000"/>
              <a:buFont typeface="Arial" pitchFamily="34" charset="0"/>
              <a:buChar char="•"/>
            </a:pPr>
            <a:r>
              <a:rPr lang="en-GB" sz="2200" dirty="0" smtClean="0">
                <a:solidFill>
                  <a:srgbClr val="000000"/>
                </a:solidFill>
                <a:cs typeface="Arial" pitchFamily="34" charset="0"/>
              </a:rPr>
              <a:t>Karen Alexander</a:t>
            </a:r>
            <a:r>
              <a:rPr lang="pt-PT" sz="2200" dirty="0" smtClean="0">
                <a:solidFill>
                  <a:srgbClr val="000000"/>
                </a:solidFill>
                <a:cs typeface="Arial" pitchFamily="34" charset="0"/>
              </a:rPr>
              <a:t>;</a:t>
            </a:r>
          </a:p>
          <a:p>
            <a:pPr marL="285750" indent="-285750" eaLnBrk="1" hangingPunct="1">
              <a:lnSpc>
                <a:spcPct val="90000"/>
              </a:lnSpc>
              <a:spcBef>
                <a:spcPct val="30000"/>
              </a:spcBef>
              <a:spcAft>
                <a:spcPts val="600"/>
              </a:spcAft>
              <a:buClr>
                <a:srgbClr val="000000"/>
              </a:buClr>
              <a:buSzPct val="102000"/>
              <a:buFont typeface="Arial" pitchFamily="34" charset="0"/>
              <a:buChar char="•"/>
            </a:pPr>
            <a:r>
              <a:rPr lang="pt-PT" sz="2200" dirty="0" smtClean="0">
                <a:solidFill>
                  <a:srgbClr val="000000"/>
                </a:solidFill>
                <a:cs typeface="Arial" pitchFamily="34" charset="0"/>
              </a:rPr>
              <a:t>Joao G. Ferreira;</a:t>
            </a:r>
          </a:p>
          <a:p>
            <a:pPr marL="285750" indent="-285750" eaLnBrk="1" hangingPunct="1">
              <a:lnSpc>
                <a:spcPct val="90000"/>
              </a:lnSpc>
              <a:spcBef>
                <a:spcPct val="30000"/>
              </a:spcBef>
              <a:spcAft>
                <a:spcPts val="600"/>
              </a:spcAft>
              <a:buClr>
                <a:srgbClr val="000000"/>
              </a:buClr>
              <a:buSzPct val="102000"/>
              <a:buFont typeface="Arial" pitchFamily="34" charset="0"/>
              <a:buChar char="•"/>
            </a:pPr>
            <a:r>
              <a:rPr lang="en-GB" sz="2200" dirty="0" smtClean="0">
                <a:solidFill>
                  <a:srgbClr val="000000"/>
                </a:solidFill>
                <a:cs typeface="Arial" pitchFamily="34" charset="0"/>
              </a:rPr>
              <a:t>Jose Aguilar-</a:t>
            </a:r>
            <a:r>
              <a:rPr lang="en-GB" sz="2200" dirty="0" err="1" smtClean="0">
                <a:solidFill>
                  <a:srgbClr val="000000"/>
                </a:solidFill>
                <a:cs typeface="Arial" pitchFamily="34" charset="0"/>
              </a:rPr>
              <a:t>Manjarrez</a:t>
            </a:r>
            <a:r>
              <a:rPr lang="en-US" sz="2200" dirty="0" smtClean="0">
                <a:solidFill>
                  <a:srgbClr val="000000"/>
                </a:solidFill>
                <a:cs typeface="Arial" pitchFamily="34" charset="0"/>
              </a:rPr>
              <a:t>.</a:t>
            </a:r>
            <a:endParaRPr lang="en-US" sz="2200" dirty="0">
              <a:solidFill>
                <a:srgbClr val="000000"/>
              </a:solidFill>
              <a:cs typeface="Arial" pitchFamily="34" charset="0"/>
            </a:endParaRPr>
          </a:p>
        </p:txBody>
      </p:sp>
    </p:spTree>
  </p:cSld>
  <p:clrMapOvr>
    <a:masterClrMapping/>
  </p:clrMapOvr>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3.jpeg"/></Relationships>
</file>

<file path=ppt/theme/_rels/theme11.xml.rels><?xml version="1.0" encoding="UTF-8" standalone="yes"?>
<Relationships xmlns="http://schemas.openxmlformats.org/package/2006/relationships"><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3.jpeg"/></Relationships>
</file>

<file path=ppt/theme/_rels/theme8.xml.rels><?xml version="1.0" encoding="UTF-8" standalone="yes"?>
<Relationships xmlns="http://schemas.openxmlformats.org/package/2006/relationships"><Relationship Id="rId1" Type="http://schemas.openxmlformats.org/officeDocument/2006/relationships/image" Target="../media/image3.jpeg"/></Relationships>
</file>

<file path=ppt/theme/_rels/theme9.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Grid">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11.xml><?xml version="1.0" encoding="utf-8"?>
<a:theme xmlns:a="http://schemas.openxmlformats.org/drawingml/2006/main" name="4_Grid">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12.xml><?xml version="1.0" encoding="utf-8"?>
<a:theme xmlns:a="http://schemas.openxmlformats.org/drawingml/2006/main" name="1_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13.xml><?xml version="1.0" encoding="utf-8"?>
<a:theme xmlns:a="http://schemas.openxmlformats.org/drawingml/2006/main" name="2_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14.xml><?xml version="1.0" encoding="utf-8"?>
<a:theme xmlns:a="http://schemas.openxmlformats.org/drawingml/2006/main" name="3_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15.xml><?xml version="1.0" encoding="utf-8"?>
<a:theme xmlns:a="http://schemas.openxmlformats.org/drawingml/2006/main" name="4_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16.xml><?xml version="1.0" encoding="utf-8"?>
<a:theme xmlns:a="http://schemas.openxmlformats.org/drawingml/2006/main" name="5_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17.xml><?xml version="1.0" encoding="utf-8"?>
<a:theme xmlns:a="http://schemas.openxmlformats.org/drawingml/2006/main" name="7_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18.xml><?xml version="1.0" encoding="utf-8"?>
<a:theme xmlns:a="http://schemas.openxmlformats.org/drawingml/2006/main" name="8_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19.xml><?xml version="1.0" encoding="utf-8"?>
<a:theme xmlns:a="http://schemas.openxmlformats.org/drawingml/2006/main" name="10_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1_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1.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3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5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6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7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8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9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10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11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NOAA Title Options">
  <a:themeElements>
    <a:clrScheme name="Custom 11">
      <a:dk1>
        <a:sysClr val="windowText" lastClr="000000"/>
      </a:dk1>
      <a:lt1>
        <a:sysClr val="window" lastClr="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Office-téma">
  <a:themeElements>
    <a:clrScheme name="Office-té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ém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é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9.xml><?xml version="1.0" encoding="utf-8"?>
<a:theme xmlns:a="http://schemas.openxmlformats.org/drawingml/2006/main" name="1_Office-téma">
  <a:themeElements>
    <a:clrScheme name="Office-té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ém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é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Urban">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40.xml><?xml version="1.0" encoding="utf-8"?>
<a:theme xmlns:a="http://schemas.openxmlformats.org/drawingml/2006/main" name="2_Office-téma">
  <a:themeElements>
    <a:clrScheme name="Office-té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ém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é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1.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Urban">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50.xml><?xml version="1.0" encoding="utf-8"?>
<a:theme xmlns:a="http://schemas.openxmlformats.org/drawingml/2006/main" name="2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1.xml><?xml version="1.0" encoding="utf-8"?>
<a:theme xmlns:a="http://schemas.openxmlformats.org/drawingml/2006/main" name="2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2.xml><?xml version="1.0" encoding="utf-8"?>
<a:theme xmlns:a="http://schemas.openxmlformats.org/drawingml/2006/main" name="2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3.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4.xml><?xml version="1.0" encoding="utf-8"?>
<a:theme xmlns:a="http://schemas.openxmlformats.org/drawingml/2006/main" name="2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5.xml><?xml version="1.0" encoding="utf-8"?>
<a:theme xmlns:a="http://schemas.openxmlformats.org/drawingml/2006/main" name="2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Urban">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7.xml><?xml version="1.0" encoding="utf-8"?>
<a:theme xmlns:a="http://schemas.openxmlformats.org/drawingml/2006/main" name="Grid">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8.xml><?xml version="1.0" encoding="utf-8"?>
<a:theme xmlns:a="http://schemas.openxmlformats.org/drawingml/2006/main" name="1_Grid">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9.xml><?xml version="1.0" encoding="utf-8"?>
<a:theme xmlns:a="http://schemas.openxmlformats.org/drawingml/2006/main" name="2_Grid">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Override1.xml><?xml version="1.0" encoding="utf-8"?>
<a:themeOverride xmlns:a="http://schemas.openxmlformats.org/drawingml/2006/main">
  <a:clrScheme name="Custom 11">
    <a:dk1>
      <a:sysClr val="windowText" lastClr="000000"/>
    </a:dk1>
    <a:lt1>
      <a:sysClr val="window" lastClr="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4966</TotalTime>
  <Words>6538</Words>
  <Application>Microsoft Office PowerPoint</Application>
  <PresentationFormat>On-screen Show (4:3)</PresentationFormat>
  <Paragraphs>815</Paragraphs>
  <Slides>89</Slides>
  <Notes>35</Notes>
  <HiddenSlides>0</HiddenSlides>
  <MMClips>1</MMClips>
  <ScaleCrop>false</ScaleCrop>
  <HeadingPairs>
    <vt:vector size="4" baseType="variant">
      <vt:variant>
        <vt:lpstr>Theme</vt:lpstr>
      </vt:variant>
      <vt:variant>
        <vt:i4>57</vt:i4>
      </vt:variant>
      <vt:variant>
        <vt:lpstr>Slide Titles</vt:lpstr>
      </vt:variant>
      <vt:variant>
        <vt:i4>89</vt:i4>
      </vt:variant>
    </vt:vector>
  </HeadingPairs>
  <TitlesOfParts>
    <vt:vector size="146" baseType="lpstr">
      <vt:lpstr>3_Office Theme</vt:lpstr>
      <vt:lpstr>8_Blank Presentation</vt:lpstr>
      <vt:lpstr>Blank Presentation</vt:lpstr>
      <vt:lpstr>Urban</vt:lpstr>
      <vt:lpstr>1_Urban</vt:lpstr>
      <vt:lpstr>2_Urban</vt:lpstr>
      <vt:lpstr>Grid</vt:lpstr>
      <vt:lpstr>1_Grid</vt:lpstr>
      <vt:lpstr>2_Grid</vt:lpstr>
      <vt:lpstr>3_Grid</vt:lpstr>
      <vt:lpstr>4_Grid</vt:lpstr>
      <vt:lpstr>1_Horizon</vt:lpstr>
      <vt:lpstr>2_Horizon</vt:lpstr>
      <vt:lpstr>3_Horizon</vt:lpstr>
      <vt:lpstr>4_Horizon</vt:lpstr>
      <vt:lpstr>5_Horizon</vt:lpstr>
      <vt:lpstr>7_Horizon</vt:lpstr>
      <vt:lpstr>8_Horizon</vt:lpstr>
      <vt:lpstr>10_Horizon</vt:lpstr>
      <vt:lpstr>11_Horizon</vt:lpstr>
      <vt:lpstr>Perception</vt:lpstr>
      <vt:lpstr>3_Perception</vt:lpstr>
      <vt:lpstr>5_Perception</vt:lpstr>
      <vt:lpstr>6_Perception</vt:lpstr>
      <vt:lpstr>7_Perception</vt:lpstr>
      <vt:lpstr>8_Perception</vt:lpstr>
      <vt:lpstr>9_Perception</vt:lpstr>
      <vt:lpstr>10_Perception</vt:lpstr>
      <vt:lpstr>11_Perception</vt:lpstr>
      <vt:lpstr>Office Theme</vt:lpstr>
      <vt:lpstr>1_Office Theme</vt:lpstr>
      <vt:lpstr>2_Office Theme</vt:lpstr>
      <vt:lpstr>NOAA Title Options</vt:lpstr>
      <vt:lpstr>5_Office Theme</vt:lpstr>
      <vt:lpstr>7_Office Theme</vt:lpstr>
      <vt:lpstr>8_Office Theme</vt:lpstr>
      <vt:lpstr>10_Office Theme</vt:lpstr>
      <vt:lpstr>Office-téma</vt:lpstr>
      <vt:lpstr>1_Office-téma</vt:lpstr>
      <vt:lpstr>2_Office-téma</vt:lpstr>
      <vt:lpstr>5_Blank Presentation</vt:lpstr>
      <vt:lpstr>9_Blank Presentation</vt:lpstr>
      <vt:lpstr>6_Office Theme</vt:lpstr>
      <vt:lpstr>11_Office Theme</vt:lpstr>
      <vt:lpstr>13_Office Theme</vt:lpstr>
      <vt:lpstr>17_Office Theme</vt:lpstr>
      <vt:lpstr>18_Office Theme</vt:lpstr>
      <vt:lpstr>19_Office Theme</vt:lpstr>
      <vt:lpstr>20_Office Theme</vt:lpstr>
      <vt:lpstr>24_Office Theme</vt:lpstr>
      <vt:lpstr>25_Office Theme</vt:lpstr>
      <vt:lpstr>26_Office Theme</vt:lpstr>
      <vt:lpstr>27_Office Theme</vt:lpstr>
      <vt:lpstr>28_Office Theme</vt:lpstr>
      <vt:lpstr>29_Office Theme</vt:lpstr>
      <vt:lpstr>9_Office Theme</vt:lpstr>
      <vt:lpstr>4_Office Theme</vt:lpstr>
      <vt:lpstr>Slide 1</vt:lpstr>
      <vt:lpstr>AquaSpace Industry-wide Issues and Options (WP2) Outline of talk</vt:lpstr>
      <vt:lpstr>Objectives of WP2</vt:lpstr>
      <vt:lpstr>Status and trends in European aquacuture</vt:lpstr>
      <vt:lpstr>AquaSpace Work Package 2 Industry wide issues and options</vt:lpstr>
      <vt:lpstr>AquaSpace Work Package 2 Industry wide issues and options</vt:lpstr>
      <vt:lpstr>AquaSpace Work Package 2 Industry wide issues and options</vt:lpstr>
      <vt:lpstr>AquaSpace Work Package 2 Industry wide issues and options</vt:lpstr>
      <vt:lpstr>Policy-Management Issues</vt:lpstr>
      <vt:lpstr>Slide 10</vt:lpstr>
      <vt:lpstr>Slide 11</vt:lpstr>
      <vt:lpstr>Slide 12</vt:lpstr>
      <vt:lpstr>Slide 13</vt:lpstr>
      <vt:lpstr>Slide 14</vt:lpstr>
      <vt:lpstr>Slide 15</vt:lpstr>
      <vt:lpstr>Slide 16</vt:lpstr>
      <vt:lpstr>(i) Policy-Management Issues</vt:lpstr>
      <vt:lpstr>European directives</vt:lpstr>
      <vt:lpstr>Slide 19</vt:lpstr>
      <vt:lpstr>GFCM - factsheet</vt:lpstr>
      <vt:lpstr>Slide 21</vt:lpstr>
      <vt:lpstr>   GFCM functioning</vt:lpstr>
      <vt:lpstr>Working Group on Site Selection and Carrying Capacity  (SHoCMEd project)</vt:lpstr>
      <vt:lpstr>Working Group on sustainability in aquaculture  (indam project)</vt:lpstr>
      <vt:lpstr>Slide 25</vt:lpstr>
      <vt:lpstr>Slide 26</vt:lpstr>
      <vt:lpstr>Slide 27</vt:lpstr>
      <vt:lpstr>Aquaculture-Environment Issues</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MSP Scenario </vt:lpstr>
      <vt:lpstr>MSP Scenario </vt:lpstr>
      <vt:lpstr>Merging modeling and mapping to improve shellfish aquaculture site selection</vt:lpstr>
      <vt:lpstr>Mapping and site selection</vt:lpstr>
      <vt:lpstr>Benefits of a combined approach</vt:lpstr>
      <vt:lpstr>Pilot Study – Connecticut waters of Long Island Sound</vt:lpstr>
      <vt:lpstr>Results for pilot locations:  Additional GIS layer for Siting Tool</vt:lpstr>
      <vt:lpstr>Marginal analysis FARM model – application to Samish Island Manila clam farm</vt:lpstr>
      <vt:lpstr>Site suitability analysis for pond culture in Thailand</vt:lpstr>
      <vt:lpstr>Connectivity: Offshore- Ria Formosa (circulation model)</vt:lpstr>
      <vt:lpstr>Aquaculture-Other Sector Interactions</vt:lpstr>
      <vt:lpstr>(iii) Aquaculture-Other Sector Issues</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Aquaculture – impact on pathogens</vt:lpstr>
      <vt:lpstr>Disease</vt:lpstr>
      <vt:lpstr>We do know:</vt:lpstr>
      <vt:lpstr>Lessons learned</vt:lpstr>
      <vt:lpstr>Exchange of pathogens wild-farmed</vt:lpstr>
      <vt:lpstr>Compartment-based models:</vt:lpstr>
      <vt:lpstr>Network-based models</vt:lpstr>
      <vt:lpstr>Examples of tools</vt:lpstr>
      <vt:lpstr>Seascapes: Multi-Sectoral Uses</vt:lpstr>
      <vt:lpstr>Seascape: Multi-Sectoral Uses</vt:lpstr>
      <vt:lpstr>Multi-Sectoral Uses: Perceptions</vt:lpstr>
      <vt:lpstr>Stakeholders: Knowledge Exchange and Communications</vt:lpstr>
      <vt:lpstr>Economic and Market Issues</vt:lpstr>
      <vt:lpstr>Economics of site selection in pond aquaculture: Input availability/prices and markets </vt:lpstr>
      <vt:lpstr>Slide 85</vt:lpstr>
      <vt:lpstr>Slide 86</vt:lpstr>
      <vt:lpstr>Economic and Market Issues</vt:lpstr>
      <vt:lpstr>Offshore aquaculture</vt:lpstr>
      <vt:lpstr>Systems approach for site selection</vt:lpstr>
    </vt:vector>
  </TitlesOfParts>
  <Company>Maria Helena  Costa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2010</dc:title>
  <dc:creator>J.G. Ferreira</dc:creator>
  <cp:lastModifiedBy>Joao Ferreira</cp:lastModifiedBy>
  <cp:revision>609</cp:revision>
  <dcterms:created xsi:type="dcterms:W3CDTF">2008-01-07T17:36:05Z</dcterms:created>
  <dcterms:modified xsi:type="dcterms:W3CDTF">2015-03-23T13:31:35Z</dcterms:modified>
</cp:coreProperties>
</file>